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4" r:id="rId2"/>
  </p:sldMasterIdLst>
  <p:notesMasterIdLst>
    <p:notesMasterId r:id="rId10"/>
  </p:notesMasterIdLst>
  <p:handoutMasterIdLst>
    <p:handoutMasterId r:id="rId11"/>
  </p:handoutMasterIdLst>
  <p:sldIdLst>
    <p:sldId id="256" r:id="rId3"/>
    <p:sldId id="279" r:id="rId4"/>
    <p:sldId id="263" r:id="rId5"/>
    <p:sldId id="280" r:id="rId6"/>
    <p:sldId id="284" r:id="rId7"/>
    <p:sldId id="285" r:id="rId8"/>
    <p:sldId id="283" r:id="rId9"/>
  </p:sldIdLst>
  <p:sldSz cx="13004800" cy="9753600"/>
  <p:notesSz cx="7010400" cy="92964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584200" rtl="0" fontAlgn="auto" latinLnBrk="0" hangingPunct="0">
      <a:lnSpc>
        <a:spcPct val="100000"/>
      </a:lnSpc>
      <a:spcBef>
        <a:spcPts val="0"/>
      </a:spcBef>
      <a:spcAft>
        <a:spcPts val="0"/>
      </a:spcAft>
      <a:buClrTx/>
      <a:buSzTx/>
      <a:buFontTx/>
      <a:buNone/>
      <a:tabLst/>
      <a:defRPr kumimoji="0" sz="6000" b="0" i="0" u="none" strike="noStrike" cap="none" spc="0" normalizeH="0" baseline="0">
        <a:ln>
          <a:noFill/>
        </a:ln>
        <a:solidFill>
          <a:srgbClr val="CB2C30"/>
        </a:solidFill>
        <a:effectLst/>
        <a:uFillTx/>
        <a:latin typeface="+mn-lt"/>
        <a:ea typeface="+mn-ea"/>
        <a:cs typeface="+mn-cs"/>
        <a:sym typeface="Calibri"/>
      </a:defRPr>
    </a:lvl1pPr>
    <a:lvl2pPr marL="0" marR="0" indent="228600" algn="r" defTabSz="584200" rtl="0" fontAlgn="auto" latinLnBrk="0" hangingPunct="0">
      <a:lnSpc>
        <a:spcPct val="100000"/>
      </a:lnSpc>
      <a:spcBef>
        <a:spcPts val="0"/>
      </a:spcBef>
      <a:spcAft>
        <a:spcPts val="0"/>
      </a:spcAft>
      <a:buClrTx/>
      <a:buSzTx/>
      <a:buFontTx/>
      <a:buNone/>
      <a:tabLst/>
      <a:defRPr kumimoji="0" sz="6000" b="0" i="0" u="none" strike="noStrike" cap="none" spc="0" normalizeH="0" baseline="0">
        <a:ln>
          <a:noFill/>
        </a:ln>
        <a:solidFill>
          <a:srgbClr val="CB2C30"/>
        </a:solidFill>
        <a:effectLst/>
        <a:uFillTx/>
        <a:latin typeface="+mn-lt"/>
        <a:ea typeface="+mn-ea"/>
        <a:cs typeface="+mn-cs"/>
        <a:sym typeface="Calibri"/>
      </a:defRPr>
    </a:lvl2pPr>
    <a:lvl3pPr marL="0" marR="0" indent="457200" algn="r" defTabSz="584200" rtl="0" fontAlgn="auto" latinLnBrk="0" hangingPunct="0">
      <a:lnSpc>
        <a:spcPct val="100000"/>
      </a:lnSpc>
      <a:spcBef>
        <a:spcPts val="0"/>
      </a:spcBef>
      <a:spcAft>
        <a:spcPts val="0"/>
      </a:spcAft>
      <a:buClrTx/>
      <a:buSzTx/>
      <a:buFontTx/>
      <a:buNone/>
      <a:tabLst/>
      <a:defRPr kumimoji="0" sz="6000" b="0" i="0" u="none" strike="noStrike" cap="none" spc="0" normalizeH="0" baseline="0">
        <a:ln>
          <a:noFill/>
        </a:ln>
        <a:solidFill>
          <a:srgbClr val="CB2C30"/>
        </a:solidFill>
        <a:effectLst/>
        <a:uFillTx/>
        <a:latin typeface="+mn-lt"/>
        <a:ea typeface="+mn-ea"/>
        <a:cs typeface="+mn-cs"/>
        <a:sym typeface="Calibri"/>
      </a:defRPr>
    </a:lvl3pPr>
    <a:lvl4pPr marL="0" marR="0" indent="685800" algn="r" defTabSz="584200" rtl="0" fontAlgn="auto" latinLnBrk="0" hangingPunct="0">
      <a:lnSpc>
        <a:spcPct val="100000"/>
      </a:lnSpc>
      <a:spcBef>
        <a:spcPts val="0"/>
      </a:spcBef>
      <a:spcAft>
        <a:spcPts val="0"/>
      </a:spcAft>
      <a:buClrTx/>
      <a:buSzTx/>
      <a:buFontTx/>
      <a:buNone/>
      <a:tabLst/>
      <a:defRPr kumimoji="0" sz="6000" b="0" i="0" u="none" strike="noStrike" cap="none" spc="0" normalizeH="0" baseline="0">
        <a:ln>
          <a:noFill/>
        </a:ln>
        <a:solidFill>
          <a:srgbClr val="CB2C30"/>
        </a:solidFill>
        <a:effectLst/>
        <a:uFillTx/>
        <a:latin typeface="+mn-lt"/>
        <a:ea typeface="+mn-ea"/>
        <a:cs typeface="+mn-cs"/>
        <a:sym typeface="Calibri"/>
      </a:defRPr>
    </a:lvl4pPr>
    <a:lvl5pPr marL="0" marR="0" indent="914400" algn="r" defTabSz="584200" rtl="0" fontAlgn="auto" latinLnBrk="0" hangingPunct="0">
      <a:lnSpc>
        <a:spcPct val="100000"/>
      </a:lnSpc>
      <a:spcBef>
        <a:spcPts val="0"/>
      </a:spcBef>
      <a:spcAft>
        <a:spcPts val="0"/>
      </a:spcAft>
      <a:buClrTx/>
      <a:buSzTx/>
      <a:buFontTx/>
      <a:buNone/>
      <a:tabLst/>
      <a:defRPr kumimoji="0" sz="6000" b="0" i="0" u="none" strike="noStrike" cap="none" spc="0" normalizeH="0" baseline="0">
        <a:ln>
          <a:noFill/>
        </a:ln>
        <a:solidFill>
          <a:srgbClr val="CB2C30"/>
        </a:solidFill>
        <a:effectLst/>
        <a:uFillTx/>
        <a:latin typeface="+mn-lt"/>
        <a:ea typeface="+mn-ea"/>
        <a:cs typeface="+mn-cs"/>
        <a:sym typeface="Calibri"/>
      </a:defRPr>
    </a:lvl5pPr>
    <a:lvl6pPr marL="0" marR="0" indent="1143000" algn="r" defTabSz="584200" rtl="0" fontAlgn="auto" latinLnBrk="0" hangingPunct="0">
      <a:lnSpc>
        <a:spcPct val="100000"/>
      </a:lnSpc>
      <a:spcBef>
        <a:spcPts val="0"/>
      </a:spcBef>
      <a:spcAft>
        <a:spcPts val="0"/>
      </a:spcAft>
      <a:buClrTx/>
      <a:buSzTx/>
      <a:buFontTx/>
      <a:buNone/>
      <a:tabLst/>
      <a:defRPr kumimoji="0" sz="6000" b="0" i="0" u="none" strike="noStrike" cap="none" spc="0" normalizeH="0" baseline="0">
        <a:ln>
          <a:noFill/>
        </a:ln>
        <a:solidFill>
          <a:srgbClr val="CB2C30"/>
        </a:solidFill>
        <a:effectLst/>
        <a:uFillTx/>
        <a:latin typeface="+mn-lt"/>
        <a:ea typeface="+mn-ea"/>
        <a:cs typeface="+mn-cs"/>
        <a:sym typeface="Calibri"/>
      </a:defRPr>
    </a:lvl6pPr>
    <a:lvl7pPr marL="0" marR="0" indent="1371600" algn="r" defTabSz="584200" rtl="0" fontAlgn="auto" latinLnBrk="0" hangingPunct="0">
      <a:lnSpc>
        <a:spcPct val="100000"/>
      </a:lnSpc>
      <a:spcBef>
        <a:spcPts val="0"/>
      </a:spcBef>
      <a:spcAft>
        <a:spcPts val="0"/>
      </a:spcAft>
      <a:buClrTx/>
      <a:buSzTx/>
      <a:buFontTx/>
      <a:buNone/>
      <a:tabLst/>
      <a:defRPr kumimoji="0" sz="6000" b="0" i="0" u="none" strike="noStrike" cap="none" spc="0" normalizeH="0" baseline="0">
        <a:ln>
          <a:noFill/>
        </a:ln>
        <a:solidFill>
          <a:srgbClr val="CB2C30"/>
        </a:solidFill>
        <a:effectLst/>
        <a:uFillTx/>
        <a:latin typeface="+mn-lt"/>
        <a:ea typeface="+mn-ea"/>
        <a:cs typeface="+mn-cs"/>
        <a:sym typeface="Calibri"/>
      </a:defRPr>
    </a:lvl7pPr>
    <a:lvl8pPr marL="0" marR="0" indent="1600200" algn="r" defTabSz="584200" rtl="0" fontAlgn="auto" latinLnBrk="0" hangingPunct="0">
      <a:lnSpc>
        <a:spcPct val="100000"/>
      </a:lnSpc>
      <a:spcBef>
        <a:spcPts val="0"/>
      </a:spcBef>
      <a:spcAft>
        <a:spcPts val="0"/>
      </a:spcAft>
      <a:buClrTx/>
      <a:buSzTx/>
      <a:buFontTx/>
      <a:buNone/>
      <a:tabLst/>
      <a:defRPr kumimoji="0" sz="6000" b="0" i="0" u="none" strike="noStrike" cap="none" spc="0" normalizeH="0" baseline="0">
        <a:ln>
          <a:noFill/>
        </a:ln>
        <a:solidFill>
          <a:srgbClr val="CB2C30"/>
        </a:solidFill>
        <a:effectLst/>
        <a:uFillTx/>
        <a:latin typeface="+mn-lt"/>
        <a:ea typeface="+mn-ea"/>
        <a:cs typeface="+mn-cs"/>
        <a:sym typeface="Calibri"/>
      </a:defRPr>
    </a:lvl8pPr>
    <a:lvl9pPr marL="0" marR="0" indent="1828800" algn="r" defTabSz="584200" rtl="0" fontAlgn="auto" latinLnBrk="0" hangingPunct="0">
      <a:lnSpc>
        <a:spcPct val="100000"/>
      </a:lnSpc>
      <a:spcBef>
        <a:spcPts val="0"/>
      </a:spcBef>
      <a:spcAft>
        <a:spcPts val="0"/>
      </a:spcAft>
      <a:buClrTx/>
      <a:buSzTx/>
      <a:buFontTx/>
      <a:buNone/>
      <a:tabLst/>
      <a:defRPr kumimoji="0" sz="6000" b="0" i="0" u="none" strike="noStrike" cap="none" spc="0" normalizeH="0" baseline="0">
        <a:ln>
          <a:noFill/>
        </a:ln>
        <a:solidFill>
          <a:srgbClr val="CB2C30"/>
        </a:solidFill>
        <a:effectLst/>
        <a:uFillTx/>
        <a:latin typeface="+mn-lt"/>
        <a:ea typeface="+mn-ea"/>
        <a:cs typeface="+mn-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7A49"/>
    <a:srgbClr val="2B4051"/>
    <a:srgbClr val="56B7BB"/>
    <a:srgbClr val="FFFFFF"/>
    <a:srgbClr val="160D45"/>
    <a:srgbClr val="CB2C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BBFC77FB-9ED0-4EC9-95AA-A1379042E648}" styleName="">
    <a:tblBg/>
    <a:wholeTbl>
      <a:tcTxStyle b="off" i="off">
        <a:font>
          <a:latin typeface="Roboto Regular"/>
          <a:ea typeface="Roboto Regular"/>
          <a:cs typeface="Roboto Regular"/>
        </a:font>
        <a:srgbClr val="2B4051"/>
      </a:tcTxStyle>
      <a:tcStyle>
        <a:tcBdr>
          <a:left>
            <a:ln w="12700" cap="flat">
              <a:noFill/>
              <a:miter lim="400000"/>
            </a:ln>
          </a:left>
          <a:right>
            <a:ln w="12700" cap="flat">
              <a:noFill/>
              <a:miter lim="400000"/>
            </a:ln>
          </a:right>
          <a:top>
            <a:ln w="6350" cap="flat">
              <a:solidFill>
                <a:srgbClr val="F6AB04"/>
              </a:solidFill>
              <a:prstDash val="solid"/>
              <a:miter lim="400000"/>
            </a:ln>
          </a:top>
          <a:bottom>
            <a:ln w="6350" cap="flat">
              <a:solidFill>
                <a:srgbClr val="F6AB04"/>
              </a:solidFill>
              <a:prstDash val="solid"/>
              <a:miter lim="400000"/>
            </a:ln>
          </a:bottom>
          <a:insideH>
            <a:ln w="6350" cap="flat">
              <a:solidFill>
                <a:srgbClr val="F6AB04"/>
              </a:solidFill>
              <a:prstDash val="solid"/>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3" autoAdjust="0"/>
    <p:restoredTop sz="94652" autoAdjust="0"/>
  </p:normalViewPr>
  <p:slideViewPr>
    <p:cSldViewPr>
      <p:cViewPr varScale="1">
        <p:scale>
          <a:sx n="52" d="100"/>
          <a:sy n="52" d="100"/>
        </p:scale>
        <p:origin x="-1254" y="-114"/>
      </p:cViewPr>
      <p:guideLst>
        <p:guide orient="horz" pos="3072"/>
        <p:guide pos="4096"/>
      </p:guideLst>
    </p:cSldViewPr>
  </p:slideViewPr>
  <p:outlineViewPr>
    <p:cViewPr>
      <p:scale>
        <a:sx n="33" d="100"/>
        <a:sy n="33" d="100"/>
      </p:scale>
      <p:origin x="0" y="416"/>
    </p:cViewPr>
  </p:outlineViewPr>
  <p:notesTextViewPr>
    <p:cViewPr>
      <p:scale>
        <a:sx n="1" d="1"/>
        <a:sy n="1" d="1"/>
      </p:scale>
      <p:origin x="0" y="0"/>
    </p:cViewPr>
  </p:notesTextViewPr>
  <p:notesViewPr>
    <p:cSldViewPr>
      <p:cViewPr varScale="1">
        <p:scale>
          <a:sx n="86" d="100"/>
          <a:sy n="86" d="100"/>
        </p:scale>
        <p:origin x="-3762"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latin typeface="Corbel"/>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35A03BB-0076-4576-B38B-09C5BF042BF3}" type="datetimeFigureOut">
              <a:rPr lang="en-US" smtClean="0">
                <a:latin typeface="Corbel"/>
              </a:rPr>
              <a:t>2/8/2017</a:t>
            </a:fld>
            <a:endParaRPr lang="en-US" dirty="0">
              <a:latin typeface="Corbel"/>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latin typeface="Corbel"/>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6658B3E8-AF27-4FF9-B100-7EA3ACC33666}" type="slidenum">
              <a:rPr lang="en-US" smtClean="0">
                <a:latin typeface="Corbel"/>
              </a:rPr>
              <a:t>‹#›</a:t>
            </a:fld>
            <a:endParaRPr lang="en-US" dirty="0">
              <a:latin typeface="Corbel"/>
            </a:endParaRPr>
          </a:p>
        </p:txBody>
      </p:sp>
    </p:spTree>
    <p:extLst>
      <p:ext uri="{BB962C8B-B14F-4D97-AF65-F5344CB8AC3E}">
        <p14:creationId xmlns:p14="http://schemas.microsoft.com/office/powerpoint/2010/main" val="333055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3" name="Shape 73"/>
          <p:cNvSpPr>
            <a:spLocks noGrp="1" noRot="1" noChangeAspect="1"/>
          </p:cNvSpPr>
          <p:nvPr>
            <p:ph type="sldImg"/>
          </p:nvPr>
        </p:nvSpPr>
        <p:spPr>
          <a:xfrm>
            <a:off x="1181100" y="696913"/>
            <a:ext cx="4648200" cy="3486150"/>
          </a:xfrm>
          <a:prstGeom prst="rect">
            <a:avLst/>
          </a:prstGeom>
        </p:spPr>
        <p:txBody>
          <a:bodyPr lIns="93177" tIns="46589" rIns="93177" bIns="46589"/>
          <a:lstStyle/>
          <a:p>
            <a:endParaRPr/>
          </a:p>
        </p:txBody>
      </p:sp>
      <p:sp>
        <p:nvSpPr>
          <p:cNvPr id="74" name="Shape 74"/>
          <p:cNvSpPr>
            <a:spLocks noGrp="1"/>
          </p:cNvSpPr>
          <p:nvPr>
            <p:ph type="body" sz="quarter" idx="1"/>
          </p:nvPr>
        </p:nvSpPr>
        <p:spPr>
          <a:xfrm>
            <a:off x="934720" y="4415790"/>
            <a:ext cx="5140960" cy="4183380"/>
          </a:xfrm>
          <a:prstGeom prst="rect">
            <a:avLst/>
          </a:prstGeom>
        </p:spPr>
        <p:txBody>
          <a:bodyPr lIns="93177" tIns="46589" rIns="93177" bIns="46589"/>
          <a:lstStyle/>
          <a:p>
            <a:endParaRPr/>
          </a:p>
        </p:txBody>
      </p:sp>
    </p:spTree>
    <p:extLst>
      <p:ext uri="{BB962C8B-B14F-4D97-AF65-F5344CB8AC3E}">
        <p14:creationId xmlns:p14="http://schemas.microsoft.com/office/powerpoint/2010/main" val="1837462598"/>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Title &amp; Subtitle copy 2">
    <p:spTree>
      <p:nvGrpSpPr>
        <p:cNvPr id="1" name=""/>
        <p:cNvGrpSpPr/>
        <p:nvPr/>
      </p:nvGrpSpPr>
      <p:grpSpPr>
        <a:xfrm>
          <a:off x="0" y="0"/>
          <a:ext cx="0" cy="0"/>
          <a:chOff x="0" y="0"/>
          <a:chExt cx="0" cy="0"/>
        </a:xfrm>
      </p:grpSpPr>
      <p:sp>
        <p:nvSpPr>
          <p:cNvPr id="26" name="Shape 26"/>
          <p:cNvSpPr/>
          <p:nvPr/>
        </p:nvSpPr>
        <p:spPr>
          <a:xfrm>
            <a:off x="-23389" y="6701890"/>
            <a:ext cx="13051578" cy="3055343"/>
          </a:xfrm>
          <a:prstGeom prst="rect">
            <a:avLst/>
          </a:prstGeom>
          <a:solidFill>
            <a:schemeClr val="accent2"/>
          </a:solidFill>
          <a:ln w="12700">
            <a:miter lim="400000"/>
          </a:ln>
        </p:spPr>
        <p:txBody>
          <a:bodyPr lIns="50800" tIns="50800" rIns="50800" bIns="50800" anchor="ctr"/>
          <a:lstStyle/>
          <a:p>
            <a:pPr algn="ctr">
              <a:defRPr sz="2400">
                <a:solidFill>
                  <a:srgbClr val="FFFFFF"/>
                </a:solidFill>
                <a:latin typeface="Helvetica Light"/>
                <a:ea typeface="Helvetica Light"/>
                <a:cs typeface="Helvetica Light"/>
                <a:sym typeface="Helvetica Light"/>
              </a:defRPr>
            </a:pPr>
            <a:endParaRPr/>
          </a:p>
        </p:txBody>
      </p:sp>
      <p:sp>
        <p:nvSpPr>
          <p:cNvPr id="27" name="Shape 27"/>
          <p:cNvSpPr>
            <a:spLocks noGrp="1"/>
          </p:cNvSpPr>
          <p:nvPr>
            <p:ph type="body" sz="quarter" idx="13"/>
          </p:nvPr>
        </p:nvSpPr>
        <p:spPr>
          <a:xfrm>
            <a:off x="6833947" y="6936529"/>
            <a:ext cx="5466252" cy="471924"/>
          </a:xfrm>
          <a:prstGeom prst="rect">
            <a:avLst/>
          </a:prstGeom>
        </p:spPr>
        <p:txBody>
          <a:bodyPr>
            <a:spAutoFit/>
          </a:bodyPr>
          <a:lstStyle>
            <a:lvl1pPr>
              <a:defRPr>
                <a:solidFill>
                  <a:schemeClr val="bg1"/>
                </a:solidFill>
              </a:defRPr>
            </a:lvl1pPr>
          </a:lstStyle>
          <a:p>
            <a:pPr marL="0" marR="76200" indent="0" algn="r">
              <a:lnSpc>
                <a:spcPct val="100000"/>
              </a:lnSpc>
              <a:buClrTx/>
              <a:buSzTx/>
              <a:buNone/>
              <a:defRPr>
                <a:solidFill>
                  <a:srgbClr val="FFFFFF"/>
                </a:solidFill>
              </a:defRPr>
            </a:pPr>
            <a:endParaRPr dirty="0"/>
          </a:p>
        </p:txBody>
      </p:sp>
      <p:sp>
        <p:nvSpPr>
          <p:cNvPr id="30" name="Shape 3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8" name="Shape 48"/>
          <p:cNvSpPr>
            <a:spLocks noGrp="1"/>
          </p:cNvSpPr>
          <p:nvPr>
            <p:ph type="title" hasCustomPrompt="1"/>
          </p:nvPr>
        </p:nvSpPr>
        <p:spPr>
          <a:xfrm>
            <a:off x="557784" y="228600"/>
            <a:ext cx="11099800" cy="1524000"/>
          </a:xfrm>
          <a:prstGeom prst="rect">
            <a:avLst/>
          </a:prstGeom>
        </p:spPr>
        <p:txBody>
          <a:bodyPr>
            <a:normAutofit/>
          </a:bodyPr>
          <a:lstStyle>
            <a:lvl1pPr>
              <a:defRPr sz="5400" b="1" baseline="0">
                <a:solidFill>
                  <a:schemeClr val="accent1"/>
                </a:solidFill>
              </a:defRPr>
            </a:lvl1pPr>
          </a:lstStyle>
          <a:p>
            <a:r>
              <a:rPr dirty="0"/>
              <a:t>Title </a:t>
            </a:r>
            <a:r>
              <a:rPr dirty="0" smtClean="0"/>
              <a:t>Text</a:t>
            </a:r>
            <a:r>
              <a:rPr lang="en-US" dirty="0" smtClean="0"/>
              <a:t/>
            </a:r>
            <a:br>
              <a:rPr lang="en-US" dirty="0" smtClean="0"/>
            </a:br>
            <a:r>
              <a:rPr lang="en-US" dirty="0" smtClean="0"/>
              <a:t>Second Row</a:t>
            </a:r>
            <a:endParaRPr dirty="0"/>
          </a:p>
        </p:txBody>
      </p:sp>
      <p:sp>
        <p:nvSpPr>
          <p:cNvPr id="49" name="Shape 49"/>
          <p:cNvSpPr>
            <a:spLocks noGrp="1"/>
          </p:cNvSpPr>
          <p:nvPr>
            <p:ph type="body" idx="1"/>
          </p:nvPr>
        </p:nvSpPr>
        <p:spPr>
          <a:xfrm>
            <a:off x="557784" y="1972222"/>
            <a:ext cx="11099800" cy="6104978"/>
          </a:xfrm>
          <a:prstGeom prst="rect">
            <a:avLst/>
          </a:prstGeom>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50" name="Shape 5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reserve="1">
  <p:cSld name="1_Title &amp; Bullets">
    <p:spTree>
      <p:nvGrpSpPr>
        <p:cNvPr id="1" name=""/>
        <p:cNvGrpSpPr/>
        <p:nvPr/>
      </p:nvGrpSpPr>
      <p:grpSpPr>
        <a:xfrm>
          <a:off x="0" y="0"/>
          <a:ext cx="0" cy="0"/>
          <a:chOff x="0" y="0"/>
          <a:chExt cx="0" cy="0"/>
        </a:xfrm>
      </p:grpSpPr>
      <p:sp>
        <p:nvSpPr>
          <p:cNvPr id="48" name="Shape 48"/>
          <p:cNvSpPr>
            <a:spLocks noGrp="1"/>
          </p:cNvSpPr>
          <p:nvPr>
            <p:ph type="title"/>
          </p:nvPr>
        </p:nvSpPr>
        <p:spPr>
          <a:xfrm>
            <a:off x="557784" y="228600"/>
            <a:ext cx="11099800" cy="1122101"/>
          </a:xfrm>
          <a:prstGeom prst="rect">
            <a:avLst/>
          </a:prstGeom>
        </p:spPr>
        <p:txBody>
          <a:bodyPr>
            <a:normAutofit/>
          </a:bodyPr>
          <a:lstStyle>
            <a:lvl1pPr>
              <a:defRPr sz="5400" b="1"/>
            </a:lvl1pPr>
          </a:lstStyle>
          <a:p>
            <a:r>
              <a:rPr dirty="0"/>
              <a:t>Title Text</a:t>
            </a:r>
          </a:p>
        </p:txBody>
      </p:sp>
      <p:sp>
        <p:nvSpPr>
          <p:cNvPr id="49" name="Shape 49"/>
          <p:cNvSpPr>
            <a:spLocks noGrp="1"/>
          </p:cNvSpPr>
          <p:nvPr>
            <p:ph type="body" idx="1"/>
          </p:nvPr>
        </p:nvSpPr>
        <p:spPr>
          <a:xfrm>
            <a:off x="557784" y="1515022"/>
            <a:ext cx="11099800" cy="610497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0" name="Shape 50"/>
          <p:cNvSpPr>
            <a:spLocks noGrp="1"/>
          </p:cNvSpPr>
          <p:nvPr>
            <p:ph type="sldNum" sz="quarter" idx="2"/>
          </p:nvPr>
        </p:nvSpPr>
        <p:spPr>
          <a:prstGeom prst="rect">
            <a:avLst/>
          </a:prstGeom>
        </p:spPr>
        <p:txBody>
          <a:bodyPr/>
          <a:lstStyle/>
          <a:p>
            <a:fld id="{86CB4B4D-7CA3-9044-876B-883B54F8677D}" type="slidenum">
              <a:t>‹#›</a:t>
            </a:fld>
            <a:endParaRPr/>
          </a:p>
        </p:txBody>
      </p:sp>
      <p:sp>
        <p:nvSpPr>
          <p:cNvPr id="2" name="Rectangle 1"/>
          <p:cNvSpPr/>
          <p:nvPr userDrawn="1"/>
        </p:nvSpPr>
        <p:spPr>
          <a:xfrm>
            <a:off x="0" y="8305800"/>
            <a:ext cx="13004800" cy="1524000"/>
          </a:xfrm>
          <a:prstGeom prst="rect">
            <a:avLst/>
          </a:prstGeom>
          <a:solidFill>
            <a:srgbClr val="FFFFFF"/>
          </a:solidFill>
          <a:ln w="12700" cap="flat">
            <a:solidFill>
              <a:srgbClr val="FFFFFF"/>
            </a:solidFill>
            <a:miter lim="400000"/>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Helvetica Light"/>
              <a:ea typeface="Helvetica Light"/>
              <a:cs typeface="Helvetica Light"/>
              <a:sym typeface="Helvetica Light"/>
            </a:endParaRPr>
          </a:p>
        </p:txBody>
      </p:sp>
    </p:spTree>
    <p:extLst>
      <p:ext uri="{BB962C8B-B14F-4D97-AF65-F5344CB8AC3E}">
        <p14:creationId xmlns:p14="http://schemas.microsoft.com/office/powerpoint/2010/main" val="3664637966"/>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mp; Subtitle copy 2">
    <p:spTree>
      <p:nvGrpSpPr>
        <p:cNvPr id="1" name=""/>
        <p:cNvGrpSpPr/>
        <p:nvPr/>
      </p:nvGrpSpPr>
      <p:grpSpPr>
        <a:xfrm>
          <a:off x="0" y="0"/>
          <a:ext cx="0" cy="0"/>
          <a:chOff x="0" y="0"/>
          <a:chExt cx="0" cy="0"/>
        </a:xfrm>
      </p:grpSpPr>
      <p:sp>
        <p:nvSpPr>
          <p:cNvPr id="25" name="Shape 25"/>
          <p:cNvSpPr/>
          <p:nvPr/>
        </p:nvSpPr>
        <p:spPr>
          <a:xfrm>
            <a:off x="-23389" y="-19748"/>
            <a:ext cx="13051578" cy="6862023"/>
          </a:xfrm>
          <a:prstGeom prst="rect">
            <a:avLst/>
          </a:prstGeom>
          <a:solidFill>
            <a:schemeClr val="accent1"/>
          </a:solidFill>
          <a:ln w="12700">
            <a:miter lim="400000"/>
          </a:ln>
        </p:spPr>
        <p:txBody>
          <a:bodyPr lIns="50800" tIns="50800" rIns="50800" bIns="50800" anchor="ctr"/>
          <a:lstStyle/>
          <a:p>
            <a:pPr algn="ctr">
              <a:defRPr sz="2400">
                <a:solidFill>
                  <a:srgbClr val="FBBD19"/>
                </a:solidFill>
                <a:latin typeface="Helvetica Light"/>
                <a:ea typeface="Helvetica Light"/>
                <a:cs typeface="Helvetica Light"/>
                <a:sym typeface="Helvetica Light"/>
              </a:defRPr>
            </a:pPr>
            <a:endParaRPr/>
          </a:p>
        </p:txBody>
      </p:sp>
      <p:sp>
        <p:nvSpPr>
          <p:cNvPr id="26" name="Shape 26"/>
          <p:cNvSpPr/>
          <p:nvPr/>
        </p:nvSpPr>
        <p:spPr>
          <a:xfrm>
            <a:off x="-23389" y="6701890"/>
            <a:ext cx="13051578" cy="3055343"/>
          </a:xfrm>
          <a:prstGeom prst="rect">
            <a:avLst/>
          </a:prstGeom>
          <a:solidFill>
            <a:schemeClr val="accent2"/>
          </a:solidFill>
          <a:ln w="12700">
            <a:miter lim="400000"/>
          </a:ln>
        </p:spPr>
        <p:txBody>
          <a:bodyPr lIns="50800" tIns="50800" rIns="50800" bIns="50800" anchor="ctr"/>
          <a:lstStyle/>
          <a:p>
            <a:pPr algn="ctr">
              <a:defRPr sz="2400">
                <a:solidFill>
                  <a:srgbClr val="FFFFFF"/>
                </a:solidFill>
                <a:latin typeface="Helvetica Light"/>
                <a:ea typeface="Helvetica Light"/>
                <a:cs typeface="Helvetica Light"/>
                <a:sym typeface="Helvetica Light"/>
              </a:defRPr>
            </a:pPr>
            <a:endParaRPr/>
          </a:p>
        </p:txBody>
      </p:sp>
      <p:sp>
        <p:nvSpPr>
          <p:cNvPr id="27" name="Shape 27"/>
          <p:cNvSpPr>
            <a:spLocks noGrp="1"/>
          </p:cNvSpPr>
          <p:nvPr>
            <p:ph type="body" sz="quarter" idx="13"/>
          </p:nvPr>
        </p:nvSpPr>
        <p:spPr>
          <a:xfrm>
            <a:off x="6833947" y="6936529"/>
            <a:ext cx="5466252" cy="471924"/>
          </a:xfrm>
          <a:prstGeom prst="rect">
            <a:avLst/>
          </a:prstGeom>
        </p:spPr>
        <p:txBody>
          <a:bodyPr>
            <a:spAutoFit/>
          </a:bodyPr>
          <a:lstStyle>
            <a:lvl1pPr>
              <a:defRPr>
                <a:solidFill>
                  <a:schemeClr val="bg1"/>
                </a:solidFill>
              </a:defRPr>
            </a:lvl1pPr>
          </a:lstStyle>
          <a:p>
            <a:pPr marL="0" marR="76200" indent="0" algn="r">
              <a:lnSpc>
                <a:spcPct val="100000"/>
              </a:lnSpc>
              <a:buClrTx/>
              <a:buSzTx/>
              <a:buNone/>
              <a:defRPr>
                <a:solidFill>
                  <a:srgbClr val="FFFFFF"/>
                </a:solidFill>
              </a:defRPr>
            </a:pPr>
            <a:endParaRPr dirty="0"/>
          </a:p>
        </p:txBody>
      </p:sp>
      <p:sp>
        <p:nvSpPr>
          <p:cNvPr id="30" name="Shape 30"/>
          <p:cNvSpPr>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4267008457"/>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reserve="1">
  <p:cSld name="Title &amp; Subtitle copy">
    <p:spTree>
      <p:nvGrpSpPr>
        <p:cNvPr id="1" name=""/>
        <p:cNvGrpSpPr/>
        <p:nvPr/>
      </p:nvGrpSpPr>
      <p:grpSpPr>
        <a:xfrm>
          <a:off x="0" y="0"/>
          <a:ext cx="0" cy="0"/>
          <a:chOff x="0" y="0"/>
          <a:chExt cx="0" cy="0"/>
        </a:xfrm>
      </p:grpSpPr>
      <p:sp>
        <p:nvSpPr>
          <p:cNvPr id="37" name="Shape 37"/>
          <p:cNvSpPr/>
          <p:nvPr/>
        </p:nvSpPr>
        <p:spPr>
          <a:xfrm>
            <a:off x="-23389" y="6701890"/>
            <a:ext cx="13051578" cy="3055343"/>
          </a:xfrm>
          <a:prstGeom prst="rect">
            <a:avLst/>
          </a:prstGeom>
          <a:solidFill>
            <a:schemeClr val="accent2"/>
          </a:solidFill>
          <a:ln w="12700">
            <a:miter lim="400000"/>
          </a:ln>
        </p:spPr>
        <p:txBody>
          <a:bodyPr lIns="50800" tIns="50800" rIns="50800" bIns="50800" anchor="ctr"/>
          <a:lstStyle/>
          <a:p>
            <a:pPr algn="ctr">
              <a:defRPr sz="2400">
                <a:solidFill>
                  <a:srgbClr val="FFFFFF"/>
                </a:solidFill>
                <a:latin typeface="Helvetica Light"/>
                <a:ea typeface="Helvetica Light"/>
                <a:cs typeface="Helvetica Light"/>
                <a:sym typeface="Helvetica Light"/>
              </a:defRPr>
            </a:pPr>
            <a:endParaRPr/>
          </a:p>
        </p:txBody>
      </p:sp>
      <p:sp>
        <p:nvSpPr>
          <p:cNvPr id="38" name="Shape 38"/>
          <p:cNvSpPr>
            <a:spLocks noGrp="1"/>
          </p:cNvSpPr>
          <p:nvPr>
            <p:ph type="body" sz="quarter" idx="13"/>
          </p:nvPr>
        </p:nvSpPr>
        <p:spPr>
          <a:xfrm>
            <a:off x="1958695" y="5600605"/>
            <a:ext cx="10464801" cy="1422401"/>
          </a:xfrm>
          <a:prstGeom prst="rect">
            <a:avLst/>
          </a:prstGeom>
        </p:spPr>
        <p:txBody>
          <a:bodyPr/>
          <a:lstStyle>
            <a:lvl1pPr marL="0" indent="0" algn="r">
              <a:lnSpc>
                <a:spcPct val="100000"/>
              </a:lnSpc>
              <a:buClrTx/>
              <a:buSzTx/>
              <a:buNone/>
              <a:defRPr sz="6000">
                <a:solidFill>
                  <a:schemeClr val="accent1"/>
                </a:solidFill>
              </a:defRPr>
            </a:lvl1pPr>
          </a:lstStyle>
          <a:p>
            <a:r>
              <a:t>Title Text</a:t>
            </a:r>
          </a:p>
        </p:txBody>
      </p:sp>
      <p:sp>
        <p:nvSpPr>
          <p:cNvPr id="39" name="Shape 39"/>
          <p:cNvSpPr>
            <a:spLocks noGrp="1"/>
          </p:cNvSpPr>
          <p:nvPr>
            <p:ph type="body" sz="quarter" idx="14"/>
          </p:nvPr>
        </p:nvSpPr>
        <p:spPr>
          <a:xfrm>
            <a:off x="6139781" y="6954499"/>
            <a:ext cx="6283715" cy="1422401"/>
          </a:xfrm>
          <a:prstGeom prst="rect">
            <a:avLst/>
          </a:prstGeom>
        </p:spPr>
        <p:txBody>
          <a:bodyPr/>
          <a:lstStyle>
            <a:lvl1pPr marL="0" marR="56388" indent="0" algn="r" defTabSz="432308">
              <a:lnSpc>
                <a:spcPct val="100000"/>
              </a:lnSpc>
              <a:buClrTx/>
              <a:buSzTx/>
              <a:buNone/>
              <a:defRPr sz="1776">
                <a:solidFill>
                  <a:schemeClr val="bg1"/>
                </a:solidFill>
              </a:defRPr>
            </a:lvl1pPr>
            <a:lvl2pPr marL="0" marR="56388" indent="169163" algn="r" defTabSz="432308">
              <a:lnSpc>
                <a:spcPct val="100000"/>
              </a:lnSpc>
              <a:buClrTx/>
              <a:buSzTx/>
              <a:buNone/>
              <a:defRPr sz="1776">
                <a:solidFill>
                  <a:schemeClr val="bg1"/>
                </a:solidFill>
              </a:defRPr>
            </a:lvl2pPr>
            <a:lvl3pPr marL="0" marR="56388" indent="338327" algn="r" defTabSz="432308">
              <a:lnSpc>
                <a:spcPct val="100000"/>
              </a:lnSpc>
              <a:buClrTx/>
              <a:buSzTx/>
              <a:buNone/>
              <a:defRPr sz="1776">
                <a:solidFill>
                  <a:schemeClr val="bg1"/>
                </a:solidFill>
              </a:defRPr>
            </a:lvl3pPr>
            <a:lvl4pPr marL="0" marR="56388" indent="507491" algn="r" defTabSz="432308">
              <a:lnSpc>
                <a:spcPct val="100000"/>
              </a:lnSpc>
              <a:buClrTx/>
              <a:buSzTx/>
              <a:buNone/>
              <a:defRPr sz="1776">
                <a:solidFill>
                  <a:schemeClr val="bg1"/>
                </a:solidFill>
              </a:defRPr>
            </a:lvl4pPr>
            <a:lvl5pPr marL="0" marR="56388" indent="676655" algn="r" defTabSz="432308">
              <a:lnSpc>
                <a:spcPct val="100000"/>
              </a:lnSpc>
              <a:buClrTx/>
              <a:buSzTx/>
              <a:buNone/>
              <a:defRPr sz="1776">
                <a:solidFill>
                  <a:schemeClr val="bg1"/>
                </a:solidFill>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41" name="Shape 41"/>
          <p:cNvSpPr>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84911102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reserve="1">
  <p:cSld name="Title &amp; Bullets">
    <p:spTree>
      <p:nvGrpSpPr>
        <p:cNvPr id="1" name=""/>
        <p:cNvGrpSpPr/>
        <p:nvPr/>
      </p:nvGrpSpPr>
      <p:grpSpPr>
        <a:xfrm>
          <a:off x="0" y="0"/>
          <a:ext cx="0" cy="0"/>
          <a:chOff x="0" y="0"/>
          <a:chExt cx="0" cy="0"/>
        </a:xfrm>
      </p:grpSpPr>
      <p:sp>
        <p:nvSpPr>
          <p:cNvPr id="48" name="Shape 48"/>
          <p:cNvSpPr>
            <a:spLocks noGrp="1"/>
          </p:cNvSpPr>
          <p:nvPr>
            <p:ph type="title" hasCustomPrompt="1"/>
          </p:nvPr>
        </p:nvSpPr>
        <p:spPr>
          <a:xfrm>
            <a:off x="557784" y="228600"/>
            <a:ext cx="11099800" cy="1524000"/>
          </a:xfrm>
          <a:prstGeom prst="rect">
            <a:avLst/>
          </a:prstGeom>
        </p:spPr>
        <p:txBody>
          <a:bodyPr>
            <a:normAutofit/>
          </a:bodyPr>
          <a:lstStyle>
            <a:lvl1pPr>
              <a:defRPr sz="5400" b="1" baseline="0"/>
            </a:lvl1pPr>
          </a:lstStyle>
          <a:p>
            <a:r>
              <a:rPr dirty="0"/>
              <a:t>Title </a:t>
            </a:r>
            <a:r>
              <a:rPr dirty="0" smtClean="0"/>
              <a:t>Text</a:t>
            </a:r>
            <a:r>
              <a:rPr lang="en-US" dirty="0" smtClean="0"/>
              <a:t/>
            </a:r>
            <a:br>
              <a:rPr lang="en-US" dirty="0" smtClean="0"/>
            </a:br>
            <a:r>
              <a:rPr lang="en-US" dirty="0" smtClean="0"/>
              <a:t>Second Row</a:t>
            </a:r>
            <a:endParaRPr dirty="0"/>
          </a:p>
        </p:txBody>
      </p:sp>
      <p:sp>
        <p:nvSpPr>
          <p:cNvPr id="49" name="Shape 49"/>
          <p:cNvSpPr>
            <a:spLocks noGrp="1"/>
          </p:cNvSpPr>
          <p:nvPr>
            <p:ph type="body" idx="1"/>
          </p:nvPr>
        </p:nvSpPr>
        <p:spPr>
          <a:xfrm>
            <a:off x="557784" y="1972222"/>
            <a:ext cx="11099800" cy="6104978"/>
          </a:xfrm>
          <a:prstGeom prst="rect">
            <a:avLst/>
          </a:prstGeom>
        </p:spPr>
        <p:txBody>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50" name="Shape 50"/>
          <p:cNvSpPr>
            <a:spLocks noGrp="1"/>
          </p:cNvSpPr>
          <p:nvPr>
            <p:ph type="sldNum" sz="quarter" idx="2"/>
          </p:nvPr>
        </p:nvSpPr>
        <p:spPr>
          <a:prstGeom prst="rect">
            <a:avLst/>
          </a:prstGeom>
        </p:spPr>
        <p:txBody>
          <a:bodyPr/>
          <a:lstStyle/>
          <a:p>
            <a:fld id="{86CB4B4D-7CA3-9044-876B-883B54F8677D}" type="slidenum">
              <a:t>‹#›</a:t>
            </a:fld>
            <a:endParaRPr/>
          </a:p>
        </p:txBody>
      </p:sp>
      <p:sp>
        <p:nvSpPr>
          <p:cNvPr id="5" name="Shape 4"/>
          <p:cNvSpPr/>
          <p:nvPr userDrawn="1"/>
        </p:nvSpPr>
        <p:spPr>
          <a:xfrm>
            <a:off x="-23389" y="8383530"/>
            <a:ext cx="13051578" cy="1389818"/>
          </a:xfrm>
          <a:prstGeom prst="rect">
            <a:avLst/>
          </a:prstGeom>
          <a:solidFill>
            <a:schemeClr val="accent2"/>
          </a:solidFill>
          <a:ln w="12700">
            <a:miter lim="400000"/>
          </a:ln>
        </p:spPr>
        <p:txBody>
          <a:bodyPr lIns="50800" tIns="50800" rIns="50800" bIns="50800" anchor="ctr"/>
          <a:lstStyle/>
          <a:p>
            <a:pPr algn="ctr">
              <a:defRPr sz="2400">
                <a:solidFill>
                  <a:srgbClr val="FFFFFF"/>
                </a:solidFill>
                <a:latin typeface="Helvetica Light"/>
                <a:ea typeface="Helvetica Light"/>
                <a:cs typeface="Helvetica Light"/>
                <a:sym typeface="Helvetica Light"/>
              </a:defRPr>
            </a:pPr>
            <a:endParaRPr/>
          </a:p>
        </p:txBody>
      </p:sp>
    </p:spTree>
    <p:extLst>
      <p:ext uri="{BB962C8B-B14F-4D97-AF65-F5344CB8AC3E}">
        <p14:creationId xmlns:p14="http://schemas.microsoft.com/office/powerpoint/2010/main" val="3797407504"/>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reserve="1">
  <p:cSld name="1_Title &amp; Bullets">
    <p:spTree>
      <p:nvGrpSpPr>
        <p:cNvPr id="1" name=""/>
        <p:cNvGrpSpPr/>
        <p:nvPr/>
      </p:nvGrpSpPr>
      <p:grpSpPr>
        <a:xfrm>
          <a:off x="0" y="0"/>
          <a:ext cx="0" cy="0"/>
          <a:chOff x="0" y="0"/>
          <a:chExt cx="0" cy="0"/>
        </a:xfrm>
      </p:grpSpPr>
      <p:sp>
        <p:nvSpPr>
          <p:cNvPr id="48" name="Shape 48"/>
          <p:cNvSpPr>
            <a:spLocks noGrp="1"/>
          </p:cNvSpPr>
          <p:nvPr>
            <p:ph type="title"/>
          </p:nvPr>
        </p:nvSpPr>
        <p:spPr>
          <a:xfrm>
            <a:off x="557784" y="228600"/>
            <a:ext cx="11099800" cy="1122101"/>
          </a:xfrm>
          <a:prstGeom prst="rect">
            <a:avLst/>
          </a:prstGeom>
        </p:spPr>
        <p:txBody>
          <a:bodyPr>
            <a:normAutofit/>
          </a:bodyPr>
          <a:lstStyle>
            <a:lvl1pPr>
              <a:defRPr sz="5400" b="1"/>
            </a:lvl1pPr>
          </a:lstStyle>
          <a:p>
            <a:r>
              <a:rPr dirty="0"/>
              <a:t>Title Text</a:t>
            </a:r>
          </a:p>
        </p:txBody>
      </p:sp>
      <p:sp>
        <p:nvSpPr>
          <p:cNvPr id="49" name="Shape 49"/>
          <p:cNvSpPr>
            <a:spLocks noGrp="1"/>
          </p:cNvSpPr>
          <p:nvPr>
            <p:ph type="body" idx="1"/>
          </p:nvPr>
        </p:nvSpPr>
        <p:spPr>
          <a:xfrm>
            <a:off x="557784" y="1515022"/>
            <a:ext cx="11099800" cy="610497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0" name="Shape 50"/>
          <p:cNvSpPr>
            <a:spLocks noGrp="1"/>
          </p:cNvSpPr>
          <p:nvPr>
            <p:ph type="sldNum" sz="quarter" idx="2"/>
          </p:nvPr>
        </p:nvSpPr>
        <p:spPr>
          <a:prstGeom prst="rect">
            <a:avLst/>
          </a:prstGeom>
        </p:spPr>
        <p:txBody>
          <a:bodyPr/>
          <a:lstStyle/>
          <a:p>
            <a:fld id="{86CB4B4D-7CA3-9044-876B-883B54F8677D}" type="slidenum">
              <a:t>‹#›</a:t>
            </a:fld>
            <a:endParaRPr/>
          </a:p>
        </p:txBody>
      </p:sp>
      <p:sp>
        <p:nvSpPr>
          <p:cNvPr id="2" name="Rectangle 1"/>
          <p:cNvSpPr/>
          <p:nvPr userDrawn="1"/>
        </p:nvSpPr>
        <p:spPr>
          <a:xfrm>
            <a:off x="0" y="8305800"/>
            <a:ext cx="13004800" cy="1524000"/>
          </a:xfrm>
          <a:prstGeom prst="rect">
            <a:avLst/>
          </a:prstGeom>
          <a:solidFill>
            <a:srgbClr val="FFFFFF"/>
          </a:solidFill>
          <a:ln w="12700" cap="flat">
            <a:solidFill>
              <a:srgbClr val="FFFFFF"/>
            </a:solidFill>
            <a:miter lim="400000"/>
          </a:ln>
          <a:effectLst>
            <a:outerShdw blurRad="381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Helvetica Light"/>
              <a:ea typeface="Helvetica Light"/>
              <a:cs typeface="Helvetica Light"/>
              <a:sym typeface="Helvetica Light"/>
            </a:endParaRPr>
          </a:p>
        </p:txBody>
      </p:sp>
    </p:spTree>
    <p:extLst>
      <p:ext uri="{BB962C8B-B14F-4D97-AF65-F5344CB8AC3E}">
        <p14:creationId xmlns:p14="http://schemas.microsoft.com/office/powerpoint/2010/main" val="61811838"/>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2_Title &amp; Bullets">
    <p:spTree>
      <p:nvGrpSpPr>
        <p:cNvPr id="1" name=""/>
        <p:cNvGrpSpPr/>
        <p:nvPr/>
      </p:nvGrpSpPr>
      <p:grpSpPr>
        <a:xfrm>
          <a:off x="0" y="0"/>
          <a:ext cx="0" cy="0"/>
          <a:chOff x="0" y="0"/>
          <a:chExt cx="0" cy="0"/>
        </a:xfrm>
      </p:grpSpPr>
      <p:sp>
        <p:nvSpPr>
          <p:cNvPr id="48" name="Shape 48"/>
          <p:cNvSpPr>
            <a:spLocks noGrp="1"/>
          </p:cNvSpPr>
          <p:nvPr>
            <p:ph type="title"/>
          </p:nvPr>
        </p:nvSpPr>
        <p:spPr>
          <a:xfrm>
            <a:off x="557784" y="228600"/>
            <a:ext cx="11099800" cy="1122101"/>
          </a:xfrm>
          <a:prstGeom prst="rect">
            <a:avLst/>
          </a:prstGeom>
        </p:spPr>
        <p:txBody>
          <a:bodyPr>
            <a:normAutofit/>
          </a:bodyPr>
          <a:lstStyle>
            <a:lvl1pPr>
              <a:defRPr sz="5400" b="1"/>
            </a:lvl1pPr>
          </a:lstStyle>
          <a:p>
            <a:r>
              <a:rPr dirty="0"/>
              <a:t>Title Text</a:t>
            </a:r>
          </a:p>
        </p:txBody>
      </p:sp>
      <p:sp>
        <p:nvSpPr>
          <p:cNvPr id="49" name="Shape 49"/>
          <p:cNvSpPr>
            <a:spLocks noGrp="1"/>
          </p:cNvSpPr>
          <p:nvPr>
            <p:ph type="body" idx="1"/>
          </p:nvPr>
        </p:nvSpPr>
        <p:spPr>
          <a:xfrm>
            <a:off x="557784" y="1515022"/>
            <a:ext cx="11099800" cy="610497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0" name="Shape 50"/>
          <p:cNvSpPr>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242211941"/>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heme" Target="../theme/theme2.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557784" y="228600"/>
            <a:ext cx="11099800" cy="11221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r>
              <a:rPr dirty="0"/>
              <a:t>Title Text</a:t>
            </a:r>
          </a:p>
        </p:txBody>
      </p:sp>
      <p:sp>
        <p:nvSpPr>
          <p:cNvPr id="3" name="Shape 3"/>
          <p:cNvSpPr>
            <a:spLocks noGrp="1"/>
          </p:cNvSpPr>
          <p:nvPr>
            <p:ph type="body" idx="1"/>
          </p:nvPr>
        </p:nvSpPr>
        <p:spPr>
          <a:xfrm>
            <a:off x="557784" y="1591222"/>
            <a:ext cx="11099800" cy="6104978"/>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4" name="Shape 4"/>
          <p:cNvSpPr/>
          <p:nvPr/>
        </p:nvSpPr>
        <p:spPr>
          <a:xfrm>
            <a:off x="-23389" y="8383530"/>
            <a:ext cx="13051578" cy="1389818"/>
          </a:xfrm>
          <a:prstGeom prst="rect">
            <a:avLst/>
          </a:prstGeom>
          <a:solidFill>
            <a:schemeClr val="accent2"/>
          </a:solidFill>
          <a:ln w="12700">
            <a:miter lim="400000"/>
          </a:ln>
        </p:spPr>
        <p:txBody>
          <a:bodyPr lIns="50800" tIns="50800" rIns="50800" bIns="50800" anchor="ctr"/>
          <a:lstStyle/>
          <a:p>
            <a:pPr algn="ctr">
              <a:defRPr sz="2400">
                <a:solidFill>
                  <a:srgbClr val="FFFFFF"/>
                </a:solidFill>
                <a:latin typeface="Helvetica Light"/>
                <a:ea typeface="Helvetica Light"/>
                <a:cs typeface="Helvetica Light"/>
                <a:sym typeface="Helvetica Light"/>
              </a:defRPr>
            </a:pPr>
            <a:endParaRPr/>
          </a:p>
        </p:txBody>
      </p:sp>
      <p:sp>
        <p:nvSpPr>
          <p:cNvPr id="6" name="Shape 6"/>
          <p:cNvSpPr>
            <a:spLocks noGrp="1"/>
          </p:cNvSpPr>
          <p:nvPr>
            <p:ph type="sldNum" sz="quarter" idx="2"/>
          </p:nvPr>
        </p:nvSpPr>
        <p:spPr>
          <a:xfrm>
            <a:off x="6311798" y="9251950"/>
            <a:ext cx="368504" cy="381000"/>
          </a:xfrm>
          <a:prstGeom prst="rect">
            <a:avLst/>
          </a:prstGeom>
          <a:ln w="12700">
            <a:miter lim="400000"/>
          </a:ln>
        </p:spPr>
        <p:txBody>
          <a:bodyPr wrap="none" lIns="50800" tIns="50800" rIns="50800" bIns="50800">
            <a:spAutoFit/>
          </a:bodyPr>
          <a:lstStyle>
            <a:lvl1pPr algn="ctr">
              <a:defRPr sz="1800">
                <a:solidFill>
                  <a:srgbClr val="000000"/>
                </a:solidFill>
                <a:latin typeface="Helvetica Light"/>
                <a:ea typeface="Helvetica Light"/>
                <a:cs typeface="Helvetica Light"/>
                <a:sym typeface="Helvetica Light"/>
              </a:defRPr>
            </a:lvl1pPr>
          </a:lstStyle>
          <a:p>
            <a:fld id="{86CB4B4D-7CA3-9044-876B-883B54F8677D}" type="slidenum">
              <a:t>‹#›</a:t>
            </a:fld>
            <a:endParaRPr/>
          </a:p>
        </p:txBody>
      </p:sp>
    </p:spTree>
  </p:cSld>
  <p:clrMap bg1="dk1" tx1="lt1" bg2="dk2" tx2="lt2" accent1="accent1" accent2="accent2" accent3="accent3" accent4="accent4" accent5="accent5" accent6="accent6" hlink="hlink" folHlink="folHlink"/>
  <p:sldLayoutIdLst>
    <p:sldLayoutId id="2147483650" r:id="rId1"/>
    <p:sldLayoutId id="2147483652" r:id="rId2"/>
    <p:sldLayoutId id="2147483653" r:id="rId3"/>
  </p:sldLayoutIdLst>
  <p:transition spd="med"/>
  <p:txStyles>
    <p:titleStyle>
      <a:lvl1pPr marL="0" marR="0" indent="0" algn="l" defTabSz="584200" rtl="0" latinLnBrk="0">
        <a:lnSpc>
          <a:spcPct val="100000"/>
        </a:lnSpc>
        <a:spcBef>
          <a:spcPts val="0"/>
        </a:spcBef>
        <a:spcAft>
          <a:spcPts val="0"/>
        </a:spcAft>
        <a:buClrTx/>
        <a:buSzTx/>
        <a:buFontTx/>
        <a:buNone/>
        <a:tabLst/>
        <a:defRPr sz="5400" b="1" i="0" u="none" strike="noStrike" cap="none" spc="0" baseline="0">
          <a:ln>
            <a:noFill/>
          </a:ln>
          <a:solidFill>
            <a:schemeClr val="accent1"/>
          </a:solidFill>
          <a:uFillTx/>
          <a:latin typeface="Corbel"/>
          <a:ea typeface="Corbel"/>
          <a:cs typeface="Corbel"/>
          <a:sym typeface="Calibri"/>
        </a:defRPr>
      </a:lvl1pPr>
      <a:lvl2pPr marL="0" marR="0" indent="228600" algn="l" defTabSz="584200" rtl="0" latinLnBrk="0">
        <a:lnSpc>
          <a:spcPct val="100000"/>
        </a:lnSpc>
        <a:spcBef>
          <a:spcPts val="0"/>
        </a:spcBef>
        <a:spcAft>
          <a:spcPts val="0"/>
        </a:spcAft>
        <a:buClrTx/>
        <a:buSzTx/>
        <a:buFontTx/>
        <a:buNone/>
        <a:tabLst/>
        <a:defRPr sz="6000" b="0" i="0" u="none" strike="noStrike" cap="none" spc="0" baseline="0">
          <a:ln>
            <a:noFill/>
          </a:ln>
          <a:solidFill>
            <a:srgbClr val="CB2C30"/>
          </a:solidFill>
          <a:uFillTx/>
          <a:latin typeface="+mn-lt"/>
          <a:ea typeface="+mn-ea"/>
          <a:cs typeface="+mn-cs"/>
          <a:sym typeface="Calibri"/>
        </a:defRPr>
      </a:lvl2pPr>
      <a:lvl3pPr marL="0" marR="0" indent="457200" algn="l" defTabSz="584200" rtl="0" latinLnBrk="0">
        <a:lnSpc>
          <a:spcPct val="100000"/>
        </a:lnSpc>
        <a:spcBef>
          <a:spcPts val="0"/>
        </a:spcBef>
        <a:spcAft>
          <a:spcPts val="0"/>
        </a:spcAft>
        <a:buClrTx/>
        <a:buSzTx/>
        <a:buFontTx/>
        <a:buNone/>
        <a:tabLst/>
        <a:defRPr sz="6000" b="0" i="0" u="none" strike="noStrike" cap="none" spc="0" baseline="0">
          <a:ln>
            <a:noFill/>
          </a:ln>
          <a:solidFill>
            <a:srgbClr val="CB2C30"/>
          </a:solidFill>
          <a:uFillTx/>
          <a:latin typeface="+mn-lt"/>
          <a:ea typeface="+mn-ea"/>
          <a:cs typeface="+mn-cs"/>
          <a:sym typeface="Calibri"/>
        </a:defRPr>
      </a:lvl3pPr>
      <a:lvl4pPr marL="0" marR="0" indent="685800" algn="l" defTabSz="584200" rtl="0" latinLnBrk="0">
        <a:lnSpc>
          <a:spcPct val="100000"/>
        </a:lnSpc>
        <a:spcBef>
          <a:spcPts val="0"/>
        </a:spcBef>
        <a:spcAft>
          <a:spcPts val="0"/>
        </a:spcAft>
        <a:buClrTx/>
        <a:buSzTx/>
        <a:buFontTx/>
        <a:buNone/>
        <a:tabLst/>
        <a:defRPr sz="6000" b="0" i="0" u="none" strike="noStrike" cap="none" spc="0" baseline="0">
          <a:ln>
            <a:noFill/>
          </a:ln>
          <a:solidFill>
            <a:srgbClr val="CB2C30"/>
          </a:solidFill>
          <a:uFillTx/>
          <a:latin typeface="+mn-lt"/>
          <a:ea typeface="+mn-ea"/>
          <a:cs typeface="+mn-cs"/>
          <a:sym typeface="Calibri"/>
        </a:defRPr>
      </a:lvl4pPr>
      <a:lvl5pPr marL="0" marR="0" indent="914400" algn="l" defTabSz="584200" rtl="0" latinLnBrk="0">
        <a:lnSpc>
          <a:spcPct val="100000"/>
        </a:lnSpc>
        <a:spcBef>
          <a:spcPts val="0"/>
        </a:spcBef>
        <a:spcAft>
          <a:spcPts val="0"/>
        </a:spcAft>
        <a:buClrTx/>
        <a:buSzTx/>
        <a:buFontTx/>
        <a:buNone/>
        <a:tabLst/>
        <a:defRPr sz="6000" b="0" i="0" u="none" strike="noStrike" cap="none" spc="0" baseline="0">
          <a:ln>
            <a:noFill/>
          </a:ln>
          <a:solidFill>
            <a:srgbClr val="CB2C30"/>
          </a:solidFill>
          <a:uFillTx/>
          <a:latin typeface="+mn-lt"/>
          <a:ea typeface="+mn-ea"/>
          <a:cs typeface="+mn-cs"/>
          <a:sym typeface="Calibri"/>
        </a:defRPr>
      </a:lvl5pPr>
      <a:lvl6pPr marL="0" marR="0" indent="1143000" algn="l" defTabSz="584200" rtl="0" latinLnBrk="0">
        <a:lnSpc>
          <a:spcPct val="100000"/>
        </a:lnSpc>
        <a:spcBef>
          <a:spcPts val="0"/>
        </a:spcBef>
        <a:spcAft>
          <a:spcPts val="0"/>
        </a:spcAft>
        <a:buClrTx/>
        <a:buSzTx/>
        <a:buFontTx/>
        <a:buNone/>
        <a:tabLst/>
        <a:defRPr sz="6000" b="0" i="0" u="none" strike="noStrike" cap="none" spc="0" baseline="0">
          <a:ln>
            <a:noFill/>
          </a:ln>
          <a:solidFill>
            <a:srgbClr val="CB2C30"/>
          </a:solidFill>
          <a:uFillTx/>
          <a:latin typeface="+mn-lt"/>
          <a:ea typeface="+mn-ea"/>
          <a:cs typeface="+mn-cs"/>
          <a:sym typeface="Calibri"/>
        </a:defRPr>
      </a:lvl6pPr>
      <a:lvl7pPr marL="0" marR="0" indent="1371600" algn="l" defTabSz="584200" rtl="0" latinLnBrk="0">
        <a:lnSpc>
          <a:spcPct val="100000"/>
        </a:lnSpc>
        <a:spcBef>
          <a:spcPts val="0"/>
        </a:spcBef>
        <a:spcAft>
          <a:spcPts val="0"/>
        </a:spcAft>
        <a:buClrTx/>
        <a:buSzTx/>
        <a:buFontTx/>
        <a:buNone/>
        <a:tabLst/>
        <a:defRPr sz="6000" b="0" i="0" u="none" strike="noStrike" cap="none" spc="0" baseline="0">
          <a:ln>
            <a:noFill/>
          </a:ln>
          <a:solidFill>
            <a:srgbClr val="CB2C30"/>
          </a:solidFill>
          <a:uFillTx/>
          <a:latin typeface="+mn-lt"/>
          <a:ea typeface="+mn-ea"/>
          <a:cs typeface="+mn-cs"/>
          <a:sym typeface="Calibri"/>
        </a:defRPr>
      </a:lvl7pPr>
      <a:lvl8pPr marL="0" marR="0" indent="1600200" algn="l" defTabSz="584200" rtl="0" latinLnBrk="0">
        <a:lnSpc>
          <a:spcPct val="100000"/>
        </a:lnSpc>
        <a:spcBef>
          <a:spcPts val="0"/>
        </a:spcBef>
        <a:spcAft>
          <a:spcPts val="0"/>
        </a:spcAft>
        <a:buClrTx/>
        <a:buSzTx/>
        <a:buFontTx/>
        <a:buNone/>
        <a:tabLst/>
        <a:defRPr sz="6000" b="0" i="0" u="none" strike="noStrike" cap="none" spc="0" baseline="0">
          <a:ln>
            <a:noFill/>
          </a:ln>
          <a:solidFill>
            <a:srgbClr val="CB2C30"/>
          </a:solidFill>
          <a:uFillTx/>
          <a:latin typeface="+mn-lt"/>
          <a:ea typeface="+mn-ea"/>
          <a:cs typeface="+mn-cs"/>
          <a:sym typeface="Calibri"/>
        </a:defRPr>
      </a:lvl8pPr>
      <a:lvl9pPr marL="0" marR="0" indent="1828800" algn="l" defTabSz="584200" rtl="0" latinLnBrk="0">
        <a:lnSpc>
          <a:spcPct val="100000"/>
        </a:lnSpc>
        <a:spcBef>
          <a:spcPts val="0"/>
        </a:spcBef>
        <a:spcAft>
          <a:spcPts val="0"/>
        </a:spcAft>
        <a:buClrTx/>
        <a:buSzTx/>
        <a:buFontTx/>
        <a:buNone/>
        <a:tabLst/>
        <a:defRPr sz="6000" b="0" i="0" u="none" strike="noStrike" cap="none" spc="0" baseline="0">
          <a:ln>
            <a:noFill/>
          </a:ln>
          <a:solidFill>
            <a:srgbClr val="CB2C30"/>
          </a:solidFill>
          <a:uFillTx/>
          <a:latin typeface="+mn-lt"/>
          <a:ea typeface="+mn-ea"/>
          <a:cs typeface="+mn-cs"/>
          <a:sym typeface="Calibri"/>
        </a:defRPr>
      </a:lvl9pPr>
    </p:titleStyle>
    <p:bodyStyle>
      <a:lvl1pPr marL="296333" marR="0" indent="-296333" algn="l" defTabSz="584200" rtl="0" latinLnBrk="0">
        <a:lnSpc>
          <a:spcPct val="150000"/>
        </a:lnSpc>
        <a:spcBef>
          <a:spcPts val="0"/>
        </a:spcBef>
        <a:spcAft>
          <a:spcPts val="0"/>
        </a:spcAft>
        <a:buClr>
          <a:schemeClr val="accent1"/>
        </a:buClr>
        <a:buSzPct val="75000"/>
        <a:buFontTx/>
        <a:buChar char="•"/>
        <a:tabLst/>
        <a:defRPr sz="2400" b="0" i="0" u="none" strike="noStrike" cap="none" spc="0" baseline="0">
          <a:ln>
            <a:noFill/>
          </a:ln>
          <a:solidFill>
            <a:srgbClr val="2B4051"/>
          </a:solidFill>
          <a:uFillTx/>
          <a:latin typeface="Corbel"/>
          <a:ea typeface="Corbel"/>
          <a:cs typeface="Corbel"/>
          <a:sym typeface="Calibri"/>
        </a:defRPr>
      </a:lvl1pPr>
      <a:lvl2pPr marL="740833" marR="0" indent="-296333" algn="l" defTabSz="584200" rtl="0" latinLnBrk="0">
        <a:lnSpc>
          <a:spcPct val="150000"/>
        </a:lnSpc>
        <a:spcBef>
          <a:spcPts val="0"/>
        </a:spcBef>
        <a:spcAft>
          <a:spcPts val="0"/>
        </a:spcAft>
        <a:buClr>
          <a:schemeClr val="accent1"/>
        </a:buClr>
        <a:buSzPct val="75000"/>
        <a:buFontTx/>
        <a:buChar char="•"/>
        <a:tabLst/>
        <a:defRPr sz="2400" b="0" i="0" u="none" strike="noStrike" cap="none" spc="0" baseline="0">
          <a:ln>
            <a:noFill/>
          </a:ln>
          <a:solidFill>
            <a:srgbClr val="2B4051"/>
          </a:solidFill>
          <a:uFillTx/>
          <a:latin typeface="Corbel"/>
          <a:ea typeface="Corbel"/>
          <a:cs typeface="Corbel"/>
          <a:sym typeface="Calibri"/>
        </a:defRPr>
      </a:lvl2pPr>
      <a:lvl3pPr marL="1185333" marR="0" indent="-296333" algn="l" defTabSz="584200" rtl="0" latinLnBrk="0">
        <a:lnSpc>
          <a:spcPct val="150000"/>
        </a:lnSpc>
        <a:spcBef>
          <a:spcPts val="0"/>
        </a:spcBef>
        <a:spcAft>
          <a:spcPts val="0"/>
        </a:spcAft>
        <a:buClr>
          <a:schemeClr val="accent1"/>
        </a:buClr>
        <a:buSzPct val="75000"/>
        <a:buFontTx/>
        <a:buChar char="•"/>
        <a:tabLst/>
        <a:defRPr sz="2400" b="0" i="0" u="none" strike="noStrike" cap="none" spc="0" baseline="0">
          <a:ln>
            <a:noFill/>
          </a:ln>
          <a:solidFill>
            <a:srgbClr val="2B4051"/>
          </a:solidFill>
          <a:uFillTx/>
          <a:latin typeface="Corbel"/>
          <a:ea typeface="Corbel"/>
          <a:cs typeface="Corbel"/>
          <a:sym typeface="Calibri"/>
        </a:defRPr>
      </a:lvl3pPr>
      <a:lvl4pPr marL="1629833" marR="0" indent="-296333" algn="l" defTabSz="584200" rtl="0" latinLnBrk="0">
        <a:lnSpc>
          <a:spcPct val="150000"/>
        </a:lnSpc>
        <a:spcBef>
          <a:spcPts val="0"/>
        </a:spcBef>
        <a:spcAft>
          <a:spcPts val="0"/>
        </a:spcAft>
        <a:buClr>
          <a:schemeClr val="accent1"/>
        </a:buClr>
        <a:buSzPct val="75000"/>
        <a:buFontTx/>
        <a:buChar char="•"/>
        <a:tabLst/>
        <a:defRPr sz="2400" b="0" i="0" u="none" strike="noStrike" cap="none" spc="0" baseline="0">
          <a:ln>
            <a:noFill/>
          </a:ln>
          <a:solidFill>
            <a:srgbClr val="2B4051"/>
          </a:solidFill>
          <a:uFillTx/>
          <a:latin typeface="Corbel"/>
          <a:ea typeface="Corbel"/>
          <a:cs typeface="Corbel"/>
          <a:sym typeface="Calibri"/>
        </a:defRPr>
      </a:lvl4pPr>
      <a:lvl5pPr marL="2074333" marR="0" indent="-296333" algn="l" defTabSz="584200" rtl="0" latinLnBrk="0">
        <a:lnSpc>
          <a:spcPct val="150000"/>
        </a:lnSpc>
        <a:spcBef>
          <a:spcPts val="0"/>
        </a:spcBef>
        <a:spcAft>
          <a:spcPts val="0"/>
        </a:spcAft>
        <a:buClr>
          <a:schemeClr val="accent1"/>
        </a:buClr>
        <a:buSzPct val="75000"/>
        <a:buFontTx/>
        <a:buChar char="•"/>
        <a:tabLst/>
        <a:defRPr sz="2400" b="0" i="0" u="none" strike="noStrike" cap="none" spc="0" baseline="0">
          <a:ln>
            <a:noFill/>
          </a:ln>
          <a:solidFill>
            <a:srgbClr val="2B4051"/>
          </a:solidFill>
          <a:uFillTx/>
          <a:latin typeface="Corbel"/>
          <a:ea typeface="Corbel"/>
          <a:cs typeface="Corbel"/>
          <a:sym typeface="Calibri"/>
        </a:defRPr>
      </a:lvl5pPr>
      <a:lvl6pPr marL="2518833" marR="0" indent="-296333" algn="l" defTabSz="584200" rtl="0" latinLnBrk="0">
        <a:lnSpc>
          <a:spcPct val="150000"/>
        </a:lnSpc>
        <a:spcBef>
          <a:spcPts val="0"/>
        </a:spcBef>
        <a:spcAft>
          <a:spcPts val="0"/>
        </a:spcAft>
        <a:buClr>
          <a:srgbClr val="CB2C30"/>
        </a:buClr>
        <a:buSzPct val="75000"/>
        <a:buFontTx/>
        <a:buChar char="•"/>
        <a:tabLst/>
        <a:defRPr sz="2400" b="0" i="0" u="none" strike="noStrike" cap="none" spc="0" baseline="0">
          <a:ln>
            <a:noFill/>
          </a:ln>
          <a:solidFill>
            <a:srgbClr val="2B4051"/>
          </a:solidFill>
          <a:uFillTx/>
          <a:latin typeface="+mn-lt"/>
          <a:ea typeface="+mn-ea"/>
          <a:cs typeface="+mn-cs"/>
          <a:sym typeface="Calibri"/>
        </a:defRPr>
      </a:lvl6pPr>
      <a:lvl7pPr marL="2963333" marR="0" indent="-296333" algn="l" defTabSz="584200" rtl="0" latinLnBrk="0">
        <a:lnSpc>
          <a:spcPct val="150000"/>
        </a:lnSpc>
        <a:spcBef>
          <a:spcPts val="0"/>
        </a:spcBef>
        <a:spcAft>
          <a:spcPts val="0"/>
        </a:spcAft>
        <a:buClr>
          <a:srgbClr val="CB2C30"/>
        </a:buClr>
        <a:buSzPct val="75000"/>
        <a:buFontTx/>
        <a:buChar char="•"/>
        <a:tabLst/>
        <a:defRPr sz="2400" b="0" i="0" u="none" strike="noStrike" cap="none" spc="0" baseline="0">
          <a:ln>
            <a:noFill/>
          </a:ln>
          <a:solidFill>
            <a:srgbClr val="2B4051"/>
          </a:solidFill>
          <a:uFillTx/>
          <a:latin typeface="+mn-lt"/>
          <a:ea typeface="+mn-ea"/>
          <a:cs typeface="+mn-cs"/>
          <a:sym typeface="Calibri"/>
        </a:defRPr>
      </a:lvl7pPr>
      <a:lvl8pPr marL="3407833" marR="0" indent="-296333" algn="l" defTabSz="584200" rtl="0" latinLnBrk="0">
        <a:lnSpc>
          <a:spcPct val="150000"/>
        </a:lnSpc>
        <a:spcBef>
          <a:spcPts val="0"/>
        </a:spcBef>
        <a:spcAft>
          <a:spcPts val="0"/>
        </a:spcAft>
        <a:buClr>
          <a:srgbClr val="CB2C30"/>
        </a:buClr>
        <a:buSzPct val="75000"/>
        <a:buFontTx/>
        <a:buChar char="•"/>
        <a:tabLst/>
        <a:defRPr sz="2400" b="0" i="0" u="none" strike="noStrike" cap="none" spc="0" baseline="0">
          <a:ln>
            <a:noFill/>
          </a:ln>
          <a:solidFill>
            <a:srgbClr val="2B4051"/>
          </a:solidFill>
          <a:uFillTx/>
          <a:latin typeface="+mn-lt"/>
          <a:ea typeface="+mn-ea"/>
          <a:cs typeface="+mn-cs"/>
          <a:sym typeface="Calibri"/>
        </a:defRPr>
      </a:lvl8pPr>
      <a:lvl9pPr marL="3852333" marR="0" indent="-296333" algn="l" defTabSz="584200" rtl="0" latinLnBrk="0">
        <a:lnSpc>
          <a:spcPct val="150000"/>
        </a:lnSpc>
        <a:spcBef>
          <a:spcPts val="0"/>
        </a:spcBef>
        <a:spcAft>
          <a:spcPts val="0"/>
        </a:spcAft>
        <a:buClr>
          <a:srgbClr val="CB2C30"/>
        </a:buClr>
        <a:buSzPct val="75000"/>
        <a:buFontTx/>
        <a:buChar char="•"/>
        <a:tabLst/>
        <a:defRPr sz="2400" b="0" i="0" u="none" strike="noStrike" cap="none" spc="0" baseline="0">
          <a:ln>
            <a:noFill/>
          </a:ln>
          <a:solidFill>
            <a:srgbClr val="2B4051"/>
          </a:solidFill>
          <a:uFillTx/>
          <a:latin typeface="+mn-lt"/>
          <a:ea typeface="+mn-ea"/>
          <a:cs typeface="+mn-cs"/>
          <a:sym typeface="Calibri"/>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557784" y="228600"/>
            <a:ext cx="11099800" cy="11221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r>
              <a:rPr dirty="0"/>
              <a:t>Title Text</a:t>
            </a:r>
          </a:p>
        </p:txBody>
      </p:sp>
      <p:sp>
        <p:nvSpPr>
          <p:cNvPr id="3" name="Shape 3"/>
          <p:cNvSpPr>
            <a:spLocks noGrp="1"/>
          </p:cNvSpPr>
          <p:nvPr>
            <p:ph type="body" idx="1"/>
          </p:nvPr>
        </p:nvSpPr>
        <p:spPr>
          <a:xfrm>
            <a:off x="557784" y="1591222"/>
            <a:ext cx="11099800" cy="6104978"/>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4" name="Shape 4"/>
          <p:cNvSpPr/>
          <p:nvPr/>
        </p:nvSpPr>
        <p:spPr>
          <a:xfrm>
            <a:off x="-23389" y="9078438"/>
            <a:ext cx="13051578" cy="694909"/>
          </a:xfrm>
          <a:prstGeom prst="rect">
            <a:avLst/>
          </a:prstGeom>
          <a:solidFill>
            <a:schemeClr val="accent2"/>
          </a:solidFill>
          <a:ln w="12700">
            <a:miter lim="400000"/>
          </a:ln>
        </p:spPr>
        <p:txBody>
          <a:bodyPr lIns="50800" tIns="50800" rIns="50800" bIns="50800" anchor="ctr"/>
          <a:lstStyle/>
          <a:p>
            <a:pPr algn="ctr">
              <a:defRPr sz="2400">
                <a:solidFill>
                  <a:srgbClr val="FFFFFF"/>
                </a:solidFill>
                <a:latin typeface="Helvetica Light"/>
                <a:ea typeface="Helvetica Light"/>
                <a:cs typeface="Helvetica Light"/>
                <a:sym typeface="Helvetica Light"/>
              </a:defRPr>
            </a:pPr>
            <a:endParaRPr/>
          </a:p>
        </p:txBody>
      </p:sp>
      <p:sp>
        <p:nvSpPr>
          <p:cNvPr id="6" name="Shape 6"/>
          <p:cNvSpPr>
            <a:spLocks noGrp="1"/>
          </p:cNvSpPr>
          <p:nvPr>
            <p:ph type="sldNum" sz="quarter" idx="2"/>
          </p:nvPr>
        </p:nvSpPr>
        <p:spPr>
          <a:xfrm>
            <a:off x="6311798" y="9251950"/>
            <a:ext cx="368504" cy="381000"/>
          </a:xfrm>
          <a:prstGeom prst="rect">
            <a:avLst/>
          </a:prstGeom>
          <a:ln w="12700">
            <a:miter lim="400000"/>
          </a:ln>
        </p:spPr>
        <p:txBody>
          <a:bodyPr wrap="none" lIns="50800" tIns="50800" rIns="50800" bIns="50800">
            <a:spAutoFit/>
          </a:bodyPr>
          <a:lstStyle>
            <a:lvl1pPr algn="ctr">
              <a:defRPr sz="1800">
                <a:solidFill>
                  <a:srgbClr val="000000"/>
                </a:solidFill>
                <a:latin typeface="Helvetica Light"/>
                <a:ea typeface="Helvetica Light"/>
                <a:cs typeface="Helvetica Light"/>
                <a:sym typeface="Helvetica Light"/>
              </a:defRPr>
            </a:lvl1pPr>
          </a:lstStyle>
          <a:p>
            <a:fld id="{86CB4B4D-7CA3-9044-876B-883B54F8677D}" type="slidenum">
              <a:t>‹#›</a:t>
            </a:fld>
            <a:endParaRPr/>
          </a:p>
        </p:txBody>
      </p:sp>
    </p:spTree>
    <p:extLst>
      <p:ext uri="{BB962C8B-B14F-4D97-AF65-F5344CB8AC3E}">
        <p14:creationId xmlns:p14="http://schemas.microsoft.com/office/powerpoint/2010/main" val="3222978670"/>
      </p:ext>
    </p:extLst>
  </p:cSld>
  <p:clrMap bg1="dk1" tx1="lt1" bg2="dk2" tx2="lt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Lst>
  <p:transition spd="med"/>
  <p:txStyles>
    <p:titleStyle>
      <a:lvl1pPr marL="0" marR="0" indent="0" algn="l" defTabSz="584200" rtl="0" latinLnBrk="0">
        <a:lnSpc>
          <a:spcPct val="100000"/>
        </a:lnSpc>
        <a:spcBef>
          <a:spcPts val="0"/>
        </a:spcBef>
        <a:spcAft>
          <a:spcPts val="0"/>
        </a:spcAft>
        <a:buClrTx/>
        <a:buSzTx/>
        <a:buFontTx/>
        <a:buNone/>
        <a:tabLst/>
        <a:defRPr sz="5400" b="1" i="0" u="none" strike="noStrike" cap="none" spc="0" baseline="0">
          <a:ln>
            <a:noFill/>
          </a:ln>
          <a:solidFill>
            <a:schemeClr val="accent1"/>
          </a:solidFill>
          <a:uFillTx/>
          <a:latin typeface="Corbel"/>
          <a:ea typeface="Corbel"/>
          <a:cs typeface="Corbel"/>
          <a:sym typeface="Calibri"/>
        </a:defRPr>
      </a:lvl1pPr>
      <a:lvl2pPr marL="0" marR="0" indent="228600" algn="l" defTabSz="584200" rtl="0" latinLnBrk="0">
        <a:lnSpc>
          <a:spcPct val="100000"/>
        </a:lnSpc>
        <a:spcBef>
          <a:spcPts val="0"/>
        </a:spcBef>
        <a:spcAft>
          <a:spcPts val="0"/>
        </a:spcAft>
        <a:buClrTx/>
        <a:buSzTx/>
        <a:buFontTx/>
        <a:buNone/>
        <a:tabLst/>
        <a:defRPr sz="6000" b="0" i="0" u="none" strike="noStrike" cap="none" spc="0" baseline="0">
          <a:ln>
            <a:noFill/>
          </a:ln>
          <a:solidFill>
            <a:srgbClr val="CB2C30"/>
          </a:solidFill>
          <a:uFillTx/>
          <a:latin typeface="+mn-lt"/>
          <a:ea typeface="+mn-ea"/>
          <a:cs typeface="+mn-cs"/>
          <a:sym typeface="Calibri"/>
        </a:defRPr>
      </a:lvl2pPr>
      <a:lvl3pPr marL="0" marR="0" indent="457200" algn="l" defTabSz="584200" rtl="0" latinLnBrk="0">
        <a:lnSpc>
          <a:spcPct val="100000"/>
        </a:lnSpc>
        <a:spcBef>
          <a:spcPts val="0"/>
        </a:spcBef>
        <a:spcAft>
          <a:spcPts val="0"/>
        </a:spcAft>
        <a:buClrTx/>
        <a:buSzTx/>
        <a:buFontTx/>
        <a:buNone/>
        <a:tabLst/>
        <a:defRPr sz="6000" b="0" i="0" u="none" strike="noStrike" cap="none" spc="0" baseline="0">
          <a:ln>
            <a:noFill/>
          </a:ln>
          <a:solidFill>
            <a:srgbClr val="CB2C30"/>
          </a:solidFill>
          <a:uFillTx/>
          <a:latin typeface="+mn-lt"/>
          <a:ea typeface="+mn-ea"/>
          <a:cs typeface="+mn-cs"/>
          <a:sym typeface="Calibri"/>
        </a:defRPr>
      </a:lvl3pPr>
      <a:lvl4pPr marL="0" marR="0" indent="685800" algn="l" defTabSz="584200" rtl="0" latinLnBrk="0">
        <a:lnSpc>
          <a:spcPct val="100000"/>
        </a:lnSpc>
        <a:spcBef>
          <a:spcPts val="0"/>
        </a:spcBef>
        <a:spcAft>
          <a:spcPts val="0"/>
        </a:spcAft>
        <a:buClrTx/>
        <a:buSzTx/>
        <a:buFontTx/>
        <a:buNone/>
        <a:tabLst/>
        <a:defRPr sz="6000" b="0" i="0" u="none" strike="noStrike" cap="none" spc="0" baseline="0">
          <a:ln>
            <a:noFill/>
          </a:ln>
          <a:solidFill>
            <a:srgbClr val="CB2C30"/>
          </a:solidFill>
          <a:uFillTx/>
          <a:latin typeface="+mn-lt"/>
          <a:ea typeface="+mn-ea"/>
          <a:cs typeface="+mn-cs"/>
          <a:sym typeface="Calibri"/>
        </a:defRPr>
      </a:lvl4pPr>
      <a:lvl5pPr marL="0" marR="0" indent="914400" algn="l" defTabSz="584200" rtl="0" latinLnBrk="0">
        <a:lnSpc>
          <a:spcPct val="100000"/>
        </a:lnSpc>
        <a:spcBef>
          <a:spcPts val="0"/>
        </a:spcBef>
        <a:spcAft>
          <a:spcPts val="0"/>
        </a:spcAft>
        <a:buClrTx/>
        <a:buSzTx/>
        <a:buFontTx/>
        <a:buNone/>
        <a:tabLst/>
        <a:defRPr sz="6000" b="0" i="0" u="none" strike="noStrike" cap="none" spc="0" baseline="0">
          <a:ln>
            <a:noFill/>
          </a:ln>
          <a:solidFill>
            <a:srgbClr val="CB2C30"/>
          </a:solidFill>
          <a:uFillTx/>
          <a:latin typeface="+mn-lt"/>
          <a:ea typeface="+mn-ea"/>
          <a:cs typeface="+mn-cs"/>
          <a:sym typeface="Calibri"/>
        </a:defRPr>
      </a:lvl5pPr>
      <a:lvl6pPr marL="0" marR="0" indent="1143000" algn="l" defTabSz="584200" rtl="0" latinLnBrk="0">
        <a:lnSpc>
          <a:spcPct val="100000"/>
        </a:lnSpc>
        <a:spcBef>
          <a:spcPts val="0"/>
        </a:spcBef>
        <a:spcAft>
          <a:spcPts val="0"/>
        </a:spcAft>
        <a:buClrTx/>
        <a:buSzTx/>
        <a:buFontTx/>
        <a:buNone/>
        <a:tabLst/>
        <a:defRPr sz="6000" b="0" i="0" u="none" strike="noStrike" cap="none" spc="0" baseline="0">
          <a:ln>
            <a:noFill/>
          </a:ln>
          <a:solidFill>
            <a:srgbClr val="CB2C30"/>
          </a:solidFill>
          <a:uFillTx/>
          <a:latin typeface="+mn-lt"/>
          <a:ea typeface="+mn-ea"/>
          <a:cs typeface="+mn-cs"/>
          <a:sym typeface="Calibri"/>
        </a:defRPr>
      </a:lvl6pPr>
      <a:lvl7pPr marL="0" marR="0" indent="1371600" algn="l" defTabSz="584200" rtl="0" latinLnBrk="0">
        <a:lnSpc>
          <a:spcPct val="100000"/>
        </a:lnSpc>
        <a:spcBef>
          <a:spcPts val="0"/>
        </a:spcBef>
        <a:spcAft>
          <a:spcPts val="0"/>
        </a:spcAft>
        <a:buClrTx/>
        <a:buSzTx/>
        <a:buFontTx/>
        <a:buNone/>
        <a:tabLst/>
        <a:defRPr sz="6000" b="0" i="0" u="none" strike="noStrike" cap="none" spc="0" baseline="0">
          <a:ln>
            <a:noFill/>
          </a:ln>
          <a:solidFill>
            <a:srgbClr val="CB2C30"/>
          </a:solidFill>
          <a:uFillTx/>
          <a:latin typeface="+mn-lt"/>
          <a:ea typeface="+mn-ea"/>
          <a:cs typeface="+mn-cs"/>
          <a:sym typeface="Calibri"/>
        </a:defRPr>
      </a:lvl7pPr>
      <a:lvl8pPr marL="0" marR="0" indent="1600200" algn="l" defTabSz="584200" rtl="0" latinLnBrk="0">
        <a:lnSpc>
          <a:spcPct val="100000"/>
        </a:lnSpc>
        <a:spcBef>
          <a:spcPts val="0"/>
        </a:spcBef>
        <a:spcAft>
          <a:spcPts val="0"/>
        </a:spcAft>
        <a:buClrTx/>
        <a:buSzTx/>
        <a:buFontTx/>
        <a:buNone/>
        <a:tabLst/>
        <a:defRPr sz="6000" b="0" i="0" u="none" strike="noStrike" cap="none" spc="0" baseline="0">
          <a:ln>
            <a:noFill/>
          </a:ln>
          <a:solidFill>
            <a:srgbClr val="CB2C30"/>
          </a:solidFill>
          <a:uFillTx/>
          <a:latin typeface="+mn-lt"/>
          <a:ea typeface="+mn-ea"/>
          <a:cs typeface="+mn-cs"/>
          <a:sym typeface="Calibri"/>
        </a:defRPr>
      </a:lvl8pPr>
      <a:lvl9pPr marL="0" marR="0" indent="1828800" algn="l" defTabSz="584200" rtl="0" latinLnBrk="0">
        <a:lnSpc>
          <a:spcPct val="100000"/>
        </a:lnSpc>
        <a:spcBef>
          <a:spcPts val="0"/>
        </a:spcBef>
        <a:spcAft>
          <a:spcPts val="0"/>
        </a:spcAft>
        <a:buClrTx/>
        <a:buSzTx/>
        <a:buFontTx/>
        <a:buNone/>
        <a:tabLst/>
        <a:defRPr sz="6000" b="0" i="0" u="none" strike="noStrike" cap="none" spc="0" baseline="0">
          <a:ln>
            <a:noFill/>
          </a:ln>
          <a:solidFill>
            <a:srgbClr val="CB2C30"/>
          </a:solidFill>
          <a:uFillTx/>
          <a:latin typeface="+mn-lt"/>
          <a:ea typeface="+mn-ea"/>
          <a:cs typeface="+mn-cs"/>
          <a:sym typeface="Calibri"/>
        </a:defRPr>
      </a:lvl9pPr>
    </p:titleStyle>
    <p:bodyStyle>
      <a:lvl1pPr marL="296333" marR="0" indent="-296333" algn="l" defTabSz="584200" rtl="0" latinLnBrk="0">
        <a:lnSpc>
          <a:spcPct val="150000"/>
        </a:lnSpc>
        <a:spcBef>
          <a:spcPts val="0"/>
        </a:spcBef>
        <a:spcAft>
          <a:spcPts val="0"/>
        </a:spcAft>
        <a:buClr>
          <a:schemeClr val="accent1"/>
        </a:buClr>
        <a:buSzPct val="75000"/>
        <a:buFontTx/>
        <a:buChar char="•"/>
        <a:tabLst/>
        <a:defRPr sz="2400" b="0" i="0" u="none" strike="noStrike" cap="none" spc="0" baseline="0">
          <a:ln>
            <a:noFill/>
          </a:ln>
          <a:solidFill>
            <a:srgbClr val="2B4051"/>
          </a:solidFill>
          <a:uFillTx/>
          <a:latin typeface="Corbel"/>
          <a:ea typeface="Corbel"/>
          <a:cs typeface="Corbel"/>
          <a:sym typeface="Calibri"/>
        </a:defRPr>
      </a:lvl1pPr>
      <a:lvl2pPr marL="740833" marR="0" indent="-296333" algn="l" defTabSz="584200" rtl="0" latinLnBrk="0">
        <a:lnSpc>
          <a:spcPct val="150000"/>
        </a:lnSpc>
        <a:spcBef>
          <a:spcPts val="0"/>
        </a:spcBef>
        <a:spcAft>
          <a:spcPts val="0"/>
        </a:spcAft>
        <a:buClr>
          <a:schemeClr val="accent1"/>
        </a:buClr>
        <a:buSzPct val="75000"/>
        <a:buFontTx/>
        <a:buChar char="•"/>
        <a:tabLst/>
        <a:defRPr sz="2400" b="0" i="0" u="none" strike="noStrike" cap="none" spc="0" baseline="0">
          <a:ln>
            <a:noFill/>
          </a:ln>
          <a:solidFill>
            <a:srgbClr val="2B4051"/>
          </a:solidFill>
          <a:uFillTx/>
          <a:latin typeface="Corbel"/>
          <a:ea typeface="Corbel"/>
          <a:cs typeface="Corbel"/>
          <a:sym typeface="Calibri"/>
        </a:defRPr>
      </a:lvl2pPr>
      <a:lvl3pPr marL="1185333" marR="0" indent="-296333" algn="l" defTabSz="584200" rtl="0" latinLnBrk="0">
        <a:lnSpc>
          <a:spcPct val="150000"/>
        </a:lnSpc>
        <a:spcBef>
          <a:spcPts val="0"/>
        </a:spcBef>
        <a:spcAft>
          <a:spcPts val="0"/>
        </a:spcAft>
        <a:buClr>
          <a:schemeClr val="accent1"/>
        </a:buClr>
        <a:buSzPct val="75000"/>
        <a:buFontTx/>
        <a:buChar char="•"/>
        <a:tabLst/>
        <a:defRPr sz="2400" b="0" i="0" u="none" strike="noStrike" cap="none" spc="0" baseline="0">
          <a:ln>
            <a:noFill/>
          </a:ln>
          <a:solidFill>
            <a:srgbClr val="2B4051"/>
          </a:solidFill>
          <a:uFillTx/>
          <a:latin typeface="Corbel"/>
          <a:ea typeface="Corbel"/>
          <a:cs typeface="Corbel"/>
          <a:sym typeface="Calibri"/>
        </a:defRPr>
      </a:lvl3pPr>
      <a:lvl4pPr marL="1629833" marR="0" indent="-296333" algn="l" defTabSz="584200" rtl="0" latinLnBrk="0">
        <a:lnSpc>
          <a:spcPct val="150000"/>
        </a:lnSpc>
        <a:spcBef>
          <a:spcPts val="0"/>
        </a:spcBef>
        <a:spcAft>
          <a:spcPts val="0"/>
        </a:spcAft>
        <a:buClr>
          <a:schemeClr val="accent1"/>
        </a:buClr>
        <a:buSzPct val="75000"/>
        <a:buFontTx/>
        <a:buChar char="•"/>
        <a:tabLst/>
        <a:defRPr sz="2400" b="0" i="0" u="none" strike="noStrike" cap="none" spc="0" baseline="0">
          <a:ln>
            <a:noFill/>
          </a:ln>
          <a:solidFill>
            <a:srgbClr val="2B4051"/>
          </a:solidFill>
          <a:uFillTx/>
          <a:latin typeface="Corbel"/>
          <a:ea typeface="Corbel"/>
          <a:cs typeface="Corbel"/>
          <a:sym typeface="Calibri"/>
        </a:defRPr>
      </a:lvl4pPr>
      <a:lvl5pPr marL="2074333" marR="0" indent="-296333" algn="l" defTabSz="584200" rtl="0" latinLnBrk="0">
        <a:lnSpc>
          <a:spcPct val="150000"/>
        </a:lnSpc>
        <a:spcBef>
          <a:spcPts val="0"/>
        </a:spcBef>
        <a:spcAft>
          <a:spcPts val="0"/>
        </a:spcAft>
        <a:buClr>
          <a:schemeClr val="accent1"/>
        </a:buClr>
        <a:buSzPct val="75000"/>
        <a:buFontTx/>
        <a:buChar char="•"/>
        <a:tabLst/>
        <a:defRPr sz="2400" b="0" i="0" u="none" strike="noStrike" cap="none" spc="0" baseline="0">
          <a:ln>
            <a:noFill/>
          </a:ln>
          <a:solidFill>
            <a:srgbClr val="2B4051"/>
          </a:solidFill>
          <a:uFillTx/>
          <a:latin typeface="Corbel"/>
          <a:ea typeface="Corbel"/>
          <a:cs typeface="Corbel"/>
          <a:sym typeface="Calibri"/>
        </a:defRPr>
      </a:lvl5pPr>
      <a:lvl6pPr marL="2518833" marR="0" indent="-296333" algn="l" defTabSz="584200" rtl="0" latinLnBrk="0">
        <a:lnSpc>
          <a:spcPct val="150000"/>
        </a:lnSpc>
        <a:spcBef>
          <a:spcPts val="0"/>
        </a:spcBef>
        <a:spcAft>
          <a:spcPts val="0"/>
        </a:spcAft>
        <a:buClr>
          <a:srgbClr val="CB2C30"/>
        </a:buClr>
        <a:buSzPct val="75000"/>
        <a:buFontTx/>
        <a:buChar char="•"/>
        <a:tabLst/>
        <a:defRPr sz="2400" b="0" i="0" u="none" strike="noStrike" cap="none" spc="0" baseline="0">
          <a:ln>
            <a:noFill/>
          </a:ln>
          <a:solidFill>
            <a:srgbClr val="2B4051"/>
          </a:solidFill>
          <a:uFillTx/>
          <a:latin typeface="+mn-lt"/>
          <a:ea typeface="+mn-ea"/>
          <a:cs typeface="+mn-cs"/>
          <a:sym typeface="Calibri"/>
        </a:defRPr>
      </a:lvl6pPr>
      <a:lvl7pPr marL="2963333" marR="0" indent="-296333" algn="l" defTabSz="584200" rtl="0" latinLnBrk="0">
        <a:lnSpc>
          <a:spcPct val="150000"/>
        </a:lnSpc>
        <a:spcBef>
          <a:spcPts val="0"/>
        </a:spcBef>
        <a:spcAft>
          <a:spcPts val="0"/>
        </a:spcAft>
        <a:buClr>
          <a:srgbClr val="CB2C30"/>
        </a:buClr>
        <a:buSzPct val="75000"/>
        <a:buFontTx/>
        <a:buChar char="•"/>
        <a:tabLst/>
        <a:defRPr sz="2400" b="0" i="0" u="none" strike="noStrike" cap="none" spc="0" baseline="0">
          <a:ln>
            <a:noFill/>
          </a:ln>
          <a:solidFill>
            <a:srgbClr val="2B4051"/>
          </a:solidFill>
          <a:uFillTx/>
          <a:latin typeface="+mn-lt"/>
          <a:ea typeface="+mn-ea"/>
          <a:cs typeface="+mn-cs"/>
          <a:sym typeface="Calibri"/>
        </a:defRPr>
      </a:lvl7pPr>
      <a:lvl8pPr marL="3407833" marR="0" indent="-296333" algn="l" defTabSz="584200" rtl="0" latinLnBrk="0">
        <a:lnSpc>
          <a:spcPct val="150000"/>
        </a:lnSpc>
        <a:spcBef>
          <a:spcPts val="0"/>
        </a:spcBef>
        <a:spcAft>
          <a:spcPts val="0"/>
        </a:spcAft>
        <a:buClr>
          <a:srgbClr val="CB2C30"/>
        </a:buClr>
        <a:buSzPct val="75000"/>
        <a:buFontTx/>
        <a:buChar char="•"/>
        <a:tabLst/>
        <a:defRPr sz="2400" b="0" i="0" u="none" strike="noStrike" cap="none" spc="0" baseline="0">
          <a:ln>
            <a:noFill/>
          </a:ln>
          <a:solidFill>
            <a:srgbClr val="2B4051"/>
          </a:solidFill>
          <a:uFillTx/>
          <a:latin typeface="+mn-lt"/>
          <a:ea typeface="+mn-ea"/>
          <a:cs typeface="+mn-cs"/>
          <a:sym typeface="Calibri"/>
        </a:defRPr>
      </a:lvl8pPr>
      <a:lvl9pPr marL="3852333" marR="0" indent="-296333" algn="l" defTabSz="584200" rtl="0" latinLnBrk="0">
        <a:lnSpc>
          <a:spcPct val="150000"/>
        </a:lnSpc>
        <a:spcBef>
          <a:spcPts val="0"/>
        </a:spcBef>
        <a:spcAft>
          <a:spcPts val="0"/>
        </a:spcAft>
        <a:buClr>
          <a:srgbClr val="CB2C30"/>
        </a:buClr>
        <a:buSzPct val="75000"/>
        <a:buFontTx/>
        <a:buChar char="•"/>
        <a:tabLst/>
        <a:defRPr sz="2400" b="0" i="0" u="none" strike="noStrike" cap="none" spc="0" baseline="0">
          <a:ln>
            <a:noFill/>
          </a:ln>
          <a:solidFill>
            <a:srgbClr val="2B4051"/>
          </a:solidFill>
          <a:uFillTx/>
          <a:latin typeface="+mn-lt"/>
          <a:ea typeface="+mn-ea"/>
          <a:cs typeface="+mn-cs"/>
          <a:sym typeface="Calibri"/>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hyperlink" Target="http://www.powerofpossibility.org/" TargetMode="External"/><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Shape 77"/>
          <p:cNvSpPr>
            <a:spLocks noGrp="1"/>
          </p:cNvSpPr>
          <p:nvPr>
            <p:ph type="body" idx="4294967295"/>
          </p:nvPr>
        </p:nvSpPr>
        <p:spPr>
          <a:xfrm>
            <a:off x="342872" y="4267200"/>
            <a:ext cx="12661927" cy="2286000"/>
          </a:xfrm>
          <a:prstGeom prst="rect">
            <a:avLst/>
          </a:prstGeom>
          <a:extLst>
            <a:ext uri="{C572A759-6A51-4108-AA02-DFA0A04FC94B}">
              <ma14:wrappingTextBoxFlag xmlns="" xmlns:ma14="http://schemas.microsoft.com/office/mac/drawingml/2011/main" val="1"/>
            </a:ext>
          </a:extLst>
        </p:spPr>
        <p:txBody>
          <a:bodyPr>
            <a:noAutofit/>
          </a:bodyPr>
          <a:lstStyle/>
          <a:p>
            <a:pPr marL="0" indent="0">
              <a:lnSpc>
                <a:spcPct val="100000"/>
              </a:lnSpc>
              <a:buClrTx/>
              <a:buSzTx/>
              <a:buNone/>
              <a:defRPr sz="6000">
                <a:solidFill>
                  <a:srgbClr val="160D45"/>
                </a:solidFill>
              </a:defRPr>
            </a:pPr>
            <a:r>
              <a:rPr lang="en-US" sz="2600" dirty="0">
                <a:solidFill>
                  <a:srgbClr val="FD7A49"/>
                </a:solidFill>
                <a:latin typeface="Corbel"/>
                <a:cs typeface="Corbel"/>
              </a:rPr>
              <a:t>The Moment to Explore Strategic Partnerships: </a:t>
            </a:r>
            <a:r>
              <a:rPr lang="en-US" sz="4800" b="1" dirty="0" smtClean="0">
                <a:solidFill>
                  <a:srgbClr val="FD7A49"/>
                </a:solidFill>
                <a:latin typeface="Corbel"/>
                <a:cs typeface="Corbel"/>
              </a:rPr>
              <a:t/>
            </a:r>
            <a:br>
              <a:rPr lang="en-US" sz="4800" b="1" dirty="0" smtClean="0">
                <a:solidFill>
                  <a:srgbClr val="FD7A49"/>
                </a:solidFill>
                <a:latin typeface="Corbel"/>
                <a:cs typeface="Corbel"/>
              </a:rPr>
            </a:br>
            <a:r>
              <a:rPr lang="en-US" sz="9600" dirty="0" smtClean="0">
                <a:solidFill>
                  <a:srgbClr val="FD7A49"/>
                </a:solidFill>
                <a:latin typeface="Corbel"/>
                <a:cs typeface="Corbel"/>
              </a:rPr>
              <a:t>A Discussion Guide</a:t>
            </a:r>
            <a:endParaRPr sz="13000" dirty="0">
              <a:solidFill>
                <a:srgbClr val="FD7A49"/>
              </a:solidFill>
              <a:latin typeface="Corbel"/>
              <a:cs typeface="Corbel"/>
            </a:endParaRPr>
          </a:p>
        </p:txBody>
      </p:sp>
      <p:grpSp>
        <p:nvGrpSpPr>
          <p:cNvPr id="5" name="Group 4"/>
          <p:cNvGrpSpPr/>
          <p:nvPr/>
        </p:nvGrpSpPr>
        <p:grpSpPr>
          <a:xfrm>
            <a:off x="482600" y="8077200"/>
            <a:ext cx="7626828" cy="1234482"/>
            <a:chOff x="482600" y="8250978"/>
            <a:chExt cx="6553200" cy="1060704"/>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2600" y="8250978"/>
              <a:ext cx="4940299" cy="997415"/>
            </a:xfrm>
            <a:prstGeom prst="rect">
              <a:avLst/>
            </a:prstGeom>
          </p:spPr>
        </p:pic>
        <p:pic>
          <p:nvPicPr>
            <p:cNvPr id="4" name="Picture 3" descr="tagline-reverse-onelin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25600" y="9067800"/>
              <a:ext cx="5410200" cy="243882"/>
            </a:xfrm>
            <a:prstGeom prst="rect">
              <a:avLst/>
            </a:prstGeom>
          </p:spPr>
        </p:pic>
      </p:gr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Shape 109"/>
          <p:cNvSpPr>
            <a:spLocks noGrp="1"/>
          </p:cNvSpPr>
          <p:nvPr>
            <p:ph type="title"/>
          </p:nvPr>
        </p:nvSpPr>
        <p:spPr>
          <a:xfrm>
            <a:off x="557784" y="228600"/>
            <a:ext cx="11099800" cy="1676400"/>
          </a:xfrm>
          <a:prstGeom prst="rect">
            <a:avLst/>
          </a:prstGeom>
        </p:spPr>
        <p:txBody>
          <a:bodyPr>
            <a:normAutofit/>
          </a:bodyPr>
          <a:lstStyle/>
          <a:p>
            <a:r>
              <a:rPr lang="en-US" sz="7000" b="0" dirty="0" smtClean="0">
                <a:solidFill>
                  <a:schemeClr val="accent1"/>
                </a:solidFill>
                <a:latin typeface="Corbel"/>
                <a:cs typeface="Corbel"/>
              </a:rPr>
              <a:t>Why now?</a:t>
            </a:r>
            <a:endParaRPr lang="en-US" sz="7000" b="0" dirty="0">
              <a:solidFill>
                <a:schemeClr val="accent1"/>
              </a:solidFill>
              <a:latin typeface="Corbel"/>
              <a:cs typeface="Corbel"/>
            </a:endParaRPr>
          </a:p>
        </p:txBody>
      </p:sp>
      <p:sp>
        <p:nvSpPr>
          <p:cNvPr id="110" name="Shape 110"/>
          <p:cNvSpPr>
            <a:spLocks noGrp="1"/>
          </p:cNvSpPr>
          <p:nvPr>
            <p:ph type="body" idx="1"/>
          </p:nvPr>
        </p:nvSpPr>
        <p:spPr>
          <a:xfrm>
            <a:off x="557784" y="1655064"/>
            <a:ext cx="5411216" cy="1685378"/>
          </a:xfrm>
          <a:prstGeom prst="rect">
            <a:avLst/>
          </a:prstGeom>
        </p:spPr>
        <p:txBody>
          <a:bodyPr>
            <a:noAutofit/>
          </a:bodyPr>
          <a:lstStyle/>
          <a:p>
            <a:pPr>
              <a:lnSpc>
                <a:spcPct val="90000"/>
              </a:lnSpc>
              <a:buClr>
                <a:schemeClr val="accent1"/>
              </a:buClr>
            </a:pPr>
            <a:r>
              <a:rPr lang="en-US" dirty="0">
                <a:solidFill>
                  <a:schemeClr val="tx1">
                    <a:lumMod val="50000"/>
                  </a:schemeClr>
                </a:solidFill>
              </a:rPr>
              <a:t>High-impact nonprofits do not go it alone. They work with and through other organizations to create more impact than they could have ever achieved in isolation. </a:t>
            </a:r>
            <a:endParaRPr lang="en-US" dirty="0" smtClean="0">
              <a:solidFill>
                <a:schemeClr val="tx1">
                  <a:lumMod val="50000"/>
                </a:schemeClr>
              </a:solidFill>
            </a:endParaRPr>
          </a:p>
        </p:txBody>
      </p:sp>
      <p:cxnSp>
        <p:nvCxnSpPr>
          <p:cNvPr id="4" name="Straight Connector 3"/>
          <p:cNvCxnSpPr/>
          <p:nvPr/>
        </p:nvCxnSpPr>
        <p:spPr>
          <a:xfrm>
            <a:off x="635000" y="1524000"/>
            <a:ext cx="11734800" cy="0"/>
          </a:xfrm>
          <a:prstGeom prst="line">
            <a:avLst/>
          </a:prstGeom>
          <a:noFill/>
          <a:ln w="50800" cap="flat">
            <a:solidFill>
              <a:srgbClr val="56B7BB"/>
            </a:solidFill>
            <a:prstDash val="solid"/>
            <a:miter lim="400000"/>
          </a:ln>
          <a:effectLst/>
          <a:sp3d/>
        </p:spPr>
        <p:style>
          <a:lnRef idx="0">
            <a:scrgbClr r="0" g="0" b="0"/>
          </a:lnRef>
          <a:fillRef idx="0">
            <a:scrgbClr r="0" g="0" b="0"/>
          </a:fillRef>
          <a:effectRef idx="0">
            <a:scrgbClr r="0" g="0" b="0"/>
          </a:effectRef>
          <a:fontRef idx="none"/>
        </p:style>
      </p:cxnSp>
      <p:sp>
        <p:nvSpPr>
          <p:cNvPr id="17" name="TextBox 16"/>
          <p:cNvSpPr txBox="1"/>
          <p:nvPr/>
        </p:nvSpPr>
        <p:spPr>
          <a:xfrm>
            <a:off x="6883400" y="6002139"/>
            <a:ext cx="5562600" cy="10259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r" defTabSz="584200" rtl="0" fontAlgn="auto" latinLnBrk="0" hangingPunct="0">
              <a:lnSpc>
                <a:spcPct val="100000"/>
              </a:lnSpc>
              <a:spcBef>
                <a:spcPts val="0"/>
              </a:spcBef>
              <a:spcAft>
                <a:spcPts val="0"/>
              </a:spcAft>
              <a:buClrTx/>
              <a:buSzTx/>
              <a:buFontTx/>
              <a:buNone/>
              <a:tabLst/>
            </a:pPr>
            <a:endParaRPr kumimoji="0" lang="en-US" sz="6000" b="0" i="0" u="none" strike="noStrike" cap="none" spc="0" normalizeH="0" baseline="0" dirty="0">
              <a:ln>
                <a:noFill/>
              </a:ln>
              <a:solidFill>
                <a:srgbClr val="CB2C30"/>
              </a:solidFill>
              <a:effectLst/>
              <a:uFillTx/>
              <a:latin typeface="+mn-lt"/>
              <a:ea typeface="+mn-ea"/>
              <a:cs typeface="+mn-cs"/>
              <a:sym typeface="Calibri"/>
            </a:endParaRPr>
          </a:p>
        </p:txBody>
      </p:sp>
      <p:sp>
        <p:nvSpPr>
          <p:cNvPr id="12" name="TextBox 11"/>
          <p:cNvSpPr txBox="1"/>
          <p:nvPr/>
        </p:nvSpPr>
        <p:spPr>
          <a:xfrm>
            <a:off x="6654800" y="1657271"/>
            <a:ext cx="6019800" cy="209698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457200" indent="-457200" algn="l">
              <a:lnSpc>
                <a:spcPct val="90000"/>
              </a:lnSpc>
              <a:buClr>
                <a:schemeClr val="accent1"/>
              </a:buClr>
              <a:buFont typeface="Arial"/>
              <a:buChar char="•"/>
            </a:pPr>
            <a:r>
              <a:rPr lang="en-US" sz="2400" u="sng" dirty="0">
                <a:solidFill>
                  <a:schemeClr val="accent1"/>
                </a:solidFill>
                <a:latin typeface="Corbel"/>
                <a:cs typeface="Corbel"/>
              </a:rPr>
              <a:t>Strategic </a:t>
            </a:r>
            <a:r>
              <a:rPr lang="en-US" sz="2400" u="sng" dirty="0" smtClean="0">
                <a:solidFill>
                  <a:schemeClr val="accent1"/>
                </a:solidFill>
                <a:latin typeface="Corbel"/>
                <a:cs typeface="Corbel"/>
              </a:rPr>
              <a:t>alliances and restructuring</a:t>
            </a:r>
            <a:r>
              <a:rPr lang="en-US" sz="2400" dirty="0" smtClean="0">
                <a:solidFill>
                  <a:schemeClr val="bg1"/>
                </a:solidFill>
                <a:latin typeface="Corbel"/>
                <a:cs typeface="Corbel"/>
              </a:rPr>
              <a:t> </a:t>
            </a:r>
            <a:r>
              <a:rPr lang="en-US" sz="2400" dirty="0">
                <a:solidFill>
                  <a:schemeClr val="bg1"/>
                </a:solidFill>
                <a:latin typeface="Corbel"/>
                <a:cs typeface="Corbel"/>
              </a:rPr>
              <a:t>can open whole new worlds of opportunity for serving </a:t>
            </a:r>
            <a:r>
              <a:rPr lang="en-US" sz="2400" dirty="0" smtClean="0">
                <a:solidFill>
                  <a:schemeClr val="bg1"/>
                </a:solidFill>
                <a:latin typeface="Corbel"/>
                <a:cs typeface="Corbel"/>
              </a:rPr>
              <a:t>our mission:  broadening our </a:t>
            </a:r>
            <a:r>
              <a:rPr lang="en-US" sz="2400" dirty="0">
                <a:solidFill>
                  <a:schemeClr val="bg1"/>
                </a:solidFill>
                <a:latin typeface="Corbel"/>
                <a:cs typeface="Corbel"/>
              </a:rPr>
              <a:t>reach, </a:t>
            </a:r>
            <a:r>
              <a:rPr lang="en-US" sz="2400" dirty="0" smtClean="0">
                <a:solidFill>
                  <a:schemeClr val="bg1"/>
                </a:solidFill>
                <a:latin typeface="Corbel"/>
                <a:cs typeface="Corbel"/>
              </a:rPr>
              <a:t>expanding </a:t>
            </a:r>
            <a:r>
              <a:rPr lang="en-US" sz="2400" dirty="0">
                <a:solidFill>
                  <a:schemeClr val="bg1"/>
                </a:solidFill>
                <a:latin typeface="Corbel"/>
                <a:cs typeface="Corbel"/>
              </a:rPr>
              <a:t>the range of </a:t>
            </a:r>
            <a:r>
              <a:rPr lang="en-US" sz="2400" dirty="0" smtClean="0">
                <a:solidFill>
                  <a:schemeClr val="bg1"/>
                </a:solidFill>
                <a:latin typeface="Corbel"/>
                <a:cs typeface="Corbel"/>
              </a:rPr>
              <a:t>our </a:t>
            </a:r>
            <a:r>
              <a:rPr lang="en-US" sz="2400" dirty="0">
                <a:solidFill>
                  <a:schemeClr val="bg1"/>
                </a:solidFill>
                <a:latin typeface="Corbel"/>
                <a:cs typeface="Corbel"/>
              </a:rPr>
              <a:t>programs or services, and </a:t>
            </a:r>
            <a:r>
              <a:rPr lang="en-US" sz="2400" dirty="0" smtClean="0">
                <a:solidFill>
                  <a:schemeClr val="bg1"/>
                </a:solidFill>
                <a:latin typeface="Corbel"/>
                <a:cs typeface="Corbel"/>
              </a:rPr>
              <a:t>helping us </a:t>
            </a:r>
            <a:r>
              <a:rPr lang="en-US" sz="2400" dirty="0">
                <a:solidFill>
                  <a:schemeClr val="bg1"/>
                </a:solidFill>
                <a:latin typeface="Corbel"/>
                <a:cs typeface="Corbel"/>
              </a:rPr>
              <a:t>find more efficient ways to support </a:t>
            </a:r>
            <a:r>
              <a:rPr lang="en-US" sz="2400" dirty="0" smtClean="0">
                <a:solidFill>
                  <a:schemeClr val="bg1"/>
                </a:solidFill>
                <a:latin typeface="Corbel"/>
                <a:cs typeface="Corbel"/>
              </a:rPr>
              <a:t>our work</a:t>
            </a:r>
            <a:r>
              <a:rPr lang="en-US" sz="2400" dirty="0">
                <a:solidFill>
                  <a:schemeClr val="bg1"/>
                </a:solidFill>
                <a:latin typeface="Corbel"/>
                <a:cs typeface="Corbel"/>
              </a:rPr>
              <a:t>.</a:t>
            </a:r>
          </a:p>
        </p:txBody>
      </p:sp>
      <p:cxnSp>
        <p:nvCxnSpPr>
          <p:cNvPr id="13" name="Straight Connector 12"/>
          <p:cNvCxnSpPr/>
          <p:nvPr/>
        </p:nvCxnSpPr>
        <p:spPr>
          <a:xfrm>
            <a:off x="635000" y="3886200"/>
            <a:ext cx="11734800" cy="0"/>
          </a:xfrm>
          <a:prstGeom prst="line">
            <a:avLst/>
          </a:prstGeom>
          <a:noFill/>
          <a:ln w="50800" cap="flat">
            <a:solidFill>
              <a:srgbClr val="56B7BB"/>
            </a:solidFill>
            <a:prstDash val="solid"/>
            <a:miter lim="400000"/>
          </a:ln>
          <a:effectLst/>
          <a:sp3d/>
        </p:spPr>
        <p:style>
          <a:lnRef idx="0">
            <a:scrgbClr r="0" g="0" b="0"/>
          </a:lnRef>
          <a:fillRef idx="0">
            <a:scrgbClr r="0" g="0" b="0"/>
          </a:fillRef>
          <a:effectRef idx="0">
            <a:scrgbClr r="0" g="0" b="0"/>
          </a:effectRef>
          <a:fontRef idx="none"/>
        </p:style>
      </p:cxnSp>
      <p:sp>
        <p:nvSpPr>
          <p:cNvPr id="3" name="Oval 2"/>
          <p:cNvSpPr/>
          <p:nvPr/>
        </p:nvSpPr>
        <p:spPr>
          <a:xfrm>
            <a:off x="5816600" y="3352800"/>
            <a:ext cx="1066800" cy="1066800"/>
          </a:xfrm>
          <a:prstGeom prst="ellipse">
            <a:avLst/>
          </a:prstGeom>
          <a:solidFill>
            <a:srgbClr val="FFFFFF"/>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Helvetica Light"/>
              <a:ea typeface="Helvetica Light"/>
              <a:cs typeface="Helvetica Light"/>
              <a:sym typeface="Helvetica Light"/>
            </a:endParaRPr>
          </a:p>
        </p:txBody>
      </p:sp>
      <p:pic>
        <p:nvPicPr>
          <p:cNvPr id="11" name="Picture 10" descr="arrow.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5969000" y="3505200"/>
            <a:ext cx="743712" cy="743712"/>
          </a:xfrm>
          <a:prstGeom prst="rect">
            <a:avLst/>
          </a:prstGeom>
        </p:spPr>
      </p:pic>
      <p:cxnSp>
        <p:nvCxnSpPr>
          <p:cNvPr id="14" name="Straight Connector 13"/>
          <p:cNvCxnSpPr/>
          <p:nvPr/>
        </p:nvCxnSpPr>
        <p:spPr>
          <a:xfrm>
            <a:off x="635000" y="6324600"/>
            <a:ext cx="11734800" cy="0"/>
          </a:xfrm>
          <a:prstGeom prst="line">
            <a:avLst/>
          </a:prstGeom>
          <a:noFill/>
          <a:ln w="50800" cap="flat">
            <a:solidFill>
              <a:srgbClr val="56B7BB"/>
            </a:solidFill>
            <a:prstDash val="solid"/>
            <a:miter lim="400000"/>
          </a:ln>
          <a:effectLst/>
          <a:sp3d/>
        </p:spPr>
        <p:style>
          <a:lnRef idx="0">
            <a:scrgbClr r="0" g="0" b="0"/>
          </a:lnRef>
          <a:fillRef idx="0">
            <a:scrgbClr r="0" g="0" b="0"/>
          </a:fillRef>
          <a:effectRef idx="0">
            <a:scrgbClr r="0" g="0" b="0"/>
          </a:effectRef>
          <a:fontRef idx="none"/>
        </p:style>
      </p:cxnSp>
      <p:sp>
        <p:nvSpPr>
          <p:cNvPr id="15" name="Oval 14"/>
          <p:cNvSpPr/>
          <p:nvPr/>
        </p:nvSpPr>
        <p:spPr>
          <a:xfrm>
            <a:off x="5816600" y="5791200"/>
            <a:ext cx="1066800" cy="1066800"/>
          </a:xfrm>
          <a:prstGeom prst="ellipse">
            <a:avLst/>
          </a:prstGeom>
          <a:solidFill>
            <a:srgbClr val="FFFFFF"/>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Helvetica Light"/>
              <a:ea typeface="Helvetica Light"/>
              <a:cs typeface="Helvetica Light"/>
              <a:sym typeface="Helvetica Light"/>
            </a:endParaRPr>
          </a:p>
        </p:txBody>
      </p:sp>
      <p:pic>
        <p:nvPicPr>
          <p:cNvPr id="16" name="Picture 15" descr="arrow.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5969000" y="5943600"/>
            <a:ext cx="743712" cy="743712"/>
          </a:xfrm>
          <a:prstGeom prst="rect">
            <a:avLst/>
          </a:prstGeom>
        </p:spPr>
      </p:pic>
      <p:pic>
        <p:nvPicPr>
          <p:cNvPr id="5" name="Picture 4" descr="define-icon.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6934200"/>
            <a:ext cx="1014984" cy="1014984"/>
          </a:xfrm>
          <a:prstGeom prst="rect">
            <a:avLst/>
          </a:prstGeom>
        </p:spPr>
      </p:pic>
      <p:pic>
        <p:nvPicPr>
          <p:cNvPr id="18" name="Picture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8800" y="8686800"/>
            <a:ext cx="3810000" cy="769215"/>
          </a:xfrm>
          <a:prstGeom prst="rect">
            <a:avLst/>
          </a:prstGeom>
        </p:spPr>
      </p:pic>
      <p:sp>
        <p:nvSpPr>
          <p:cNvPr id="2" name="TextBox 1"/>
          <p:cNvSpPr txBox="1"/>
          <p:nvPr/>
        </p:nvSpPr>
        <p:spPr>
          <a:xfrm>
            <a:off x="635000" y="4209048"/>
            <a:ext cx="11734800" cy="18107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a:spcAft>
                <a:spcPts val="1800"/>
              </a:spcAft>
              <a:buClr>
                <a:schemeClr val="accent1"/>
              </a:buClr>
            </a:pPr>
            <a:r>
              <a:rPr lang="en-US" sz="2400" b="1" dirty="0">
                <a:solidFill>
                  <a:schemeClr val="bg1"/>
                </a:solidFill>
                <a:latin typeface="Corbel"/>
                <a:cs typeface="Corbel"/>
              </a:rPr>
              <a:t>There is power in the possibility of working together. There is power </a:t>
            </a:r>
            <a:r>
              <a:rPr lang="en-US" sz="2400" b="1" dirty="0" smtClean="0">
                <a:solidFill>
                  <a:schemeClr val="bg1"/>
                </a:solidFill>
                <a:latin typeface="Corbel"/>
                <a:cs typeface="Corbel"/>
              </a:rPr>
              <a:t/>
            </a:r>
            <a:br>
              <a:rPr lang="en-US" sz="2400" b="1" dirty="0" smtClean="0">
                <a:solidFill>
                  <a:schemeClr val="bg1"/>
                </a:solidFill>
                <a:latin typeface="Corbel"/>
                <a:cs typeface="Corbel"/>
              </a:rPr>
            </a:br>
            <a:r>
              <a:rPr lang="en-US" sz="2400" b="1" dirty="0" smtClean="0">
                <a:solidFill>
                  <a:schemeClr val="bg1"/>
                </a:solidFill>
                <a:latin typeface="Corbel"/>
                <a:cs typeface="Corbel"/>
              </a:rPr>
              <a:t>in the possibility </a:t>
            </a:r>
            <a:r>
              <a:rPr lang="en-US" sz="2400" b="1" dirty="0">
                <a:solidFill>
                  <a:schemeClr val="bg1"/>
                </a:solidFill>
                <a:latin typeface="Corbel"/>
                <a:cs typeface="Corbel"/>
              </a:rPr>
              <a:t>of aligning complementary strengths and resources. </a:t>
            </a:r>
            <a:r>
              <a:rPr lang="en-US" sz="2400" b="1" dirty="0" smtClean="0">
                <a:solidFill>
                  <a:schemeClr val="bg1"/>
                </a:solidFill>
                <a:latin typeface="Corbel"/>
                <a:cs typeface="Corbel"/>
              </a:rPr>
              <a:t/>
            </a:r>
            <a:br>
              <a:rPr lang="en-US" sz="2400" b="1" dirty="0" smtClean="0">
                <a:solidFill>
                  <a:schemeClr val="bg1"/>
                </a:solidFill>
                <a:latin typeface="Corbel"/>
                <a:cs typeface="Corbel"/>
              </a:rPr>
            </a:br>
            <a:r>
              <a:rPr lang="en-US" sz="2400" b="1" dirty="0" smtClean="0">
                <a:solidFill>
                  <a:schemeClr val="bg1"/>
                </a:solidFill>
                <a:latin typeface="Corbel"/>
                <a:cs typeface="Corbel"/>
              </a:rPr>
              <a:t>And </a:t>
            </a:r>
            <a:r>
              <a:rPr lang="en-US" sz="2400" b="1" dirty="0">
                <a:solidFill>
                  <a:schemeClr val="bg1"/>
                </a:solidFill>
                <a:latin typeface="Corbel"/>
                <a:cs typeface="Corbel"/>
              </a:rPr>
              <a:t>there </a:t>
            </a:r>
            <a:r>
              <a:rPr lang="en-US" sz="2400" b="1" dirty="0" smtClean="0">
                <a:solidFill>
                  <a:schemeClr val="bg1"/>
                </a:solidFill>
                <a:latin typeface="Corbel"/>
                <a:cs typeface="Corbel"/>
              </a:rPr>
              <a:t>is power </a:t>
            </a:r>
            <a:r>
              <a:rPr lang="en-US" sz="2400" b="1" dirty="0">
                <a:solidFill>
                  <a:schemeClr val="bg1"/>
                </a:solidFill>
                <a:latin typeface="Corbel"/>
                <a:cs typeface="Corbel"/>
              </a:rPr>
              <a:t>in the possibility of going beyond organizational </a:t>
            </a:r>
            <a:r>
              <a:rPr lang="en-US" sz="2400" b="1" dirty="0" smtClean="0">
                <a:solidFill>
                  <a:schemeClr val="bg1"/>
                </a:solidFill>
                <a:latin typeface="Corbel"/>
                <a:cs typeface="Corbel"/>
              </a:rPr>
              <a:t/>
            </a:r>
            <a:br>
              <a:rPr lang="en-US" sz="2400" b="1" dirty="0" smtClean="0">
                <a:solidFill>
                  <a:schemeClr val="bg1"/>
                </a:solidFill>
                <a:latin typeface="Corbel"/>
                <a:cs typeface="Corbel"/>
              </a:rPr>
            </a:br>
            <a:r>
              <a:rPr lang="en-US" sz="2400" b="1" dirty="0" smtClean="0">
                <a:solidFill>
                  <a:schemeClr val="bg1"/>
                </a:solidFill>
                <a:latin typeface="Corbel"/>
                <a:cs typeface="Corbel"/>
              </a:rPr>
              <a:t>boundaries to </a:t>
            </a:r>
            <a:r>
              <a:rPr lang="en-US" sz="2400" b="1" dirty="0">
                <a:solidFill>
                  <a:schemeClr val="bg1"/>
                </a:solidFill>
                <a:latin typeface="Corbel"/>
                <a:cs typeface="Corbel"/>
              </a:rPr>
              <a:t>do </a:t>
            </a:r>
            <a:r>
              <a:rPr lang="en-US" sz="2400" b="1" dirty="0" smtClean="0">
                <a:solidFill>
                  <a:schemeClr val="bg1"/>
                </a:solidFill>
                <a:latin typeface="Corbel"/>
                <a:cs typeface="Corbel"/>
              </a:rPr>
              <a:t>together </a:t>
            </a:r>
            <a:r>
              <a:rPr lang="en-US" sz="2400" b="1" dirty="0">
                <a:solidFill>
                  <a:schemeClr val="bg1"/>
                </a:solidFill>
                <a:latin typeface="Corbel"/>
                <a:cs typeface="Corbel"/>
              </a:rPr>
              <a:t>what we may not be able to do alone.</a:t>
            </a:r>
          </a:p>
        </p:txBody>
      </p:sp>
      <p:sp>
        <p:nvSpPr>
          <p:cNvPr id="10" name="TextBox 9"/>
          <p:cNvSpPr txBox="1"/>
          <p:nvPr/>
        </p:nvSpPr>
        <p:spPr>
          <a:xfrm>
            <a:off x="1778000" y="6664325"/>
            <a:ext cx="10744200" cy="16414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a:defRPr sz="2000">
                <a:solidFill>
                  <a:srgbClr val="FFFFFF"/>
                </a:solidFill>
              </a:defRPr>
            </a:pPr>
            <a:r>
              <a:rPr lang="en-US" sz="2000" i="1" u="sng" dirty="0" smtClean="0">
                <a:solidFill>
                  <a:srgbClr val="FD7A49"/>
                </a:solidFill>
                <a:latin typeface="Corbel"/>
                <a:cs typeface="Corbel"/>
              </a:rPr>
              <a:t>Strategic alliances and restructuring:</a:t>
            </a:r>
            <a:r>
              <a:rPr lang="en-US" sz="2000" dirty="0" smtClean="0">
                <a:solidFill>
                  <a:srgbClr val="FD7A49"/>
                </a:solidFill>
                <a:latin typeface="Corbel"/>
                <a:cs typeface="Corbel"/>
              </a:rPr>
              <a:t> </a:t>
            </a:r>
            <a:r>
              <a:rPr lang="en-US" sz="2000" dirty="0" smtClean="0">
                <a:solidFill>
                  <a:srgbClr val="56B7BB"/>
                </a:solidFill>
                <a:latin typeface="Corbel"/>
                <a:cs typeface="Corbel"/>
              </a:rPr>
              <a:t>A </a:t>
            </a:r>
            <a:r>
              <a:rPr lang="en-US" sz="2000" dirty="0">
                <a:solidFill>
                  <a:srgbClr val="56B7BB"/>
                </a:solidFill>
                <a:latin typeface="Corbel"/>
                <a:cs typeface="Corbel"/>
              </a:rPr>
              <a:t>broad continuum of long-term, organizational collaborations designed to leverage the strengths and capacities of two or more </a:t>
            </a:r>
            <a:r>
              <a:rPr lang="en-US" sz="2000" dirty="0" smtClean="0">
                <a:solidFill>
                  <a:srgbClr val="56B7BB"/>
                </a:solidFill>
                <a:latin typeface="Corbel"/>
                <a:cs typeface="Corbel"/>
              </a:rPr>
              <a:t>organizations</a:t>
            </a:r>
            <a:r>
              <a:rPr lang="en-US" sz="2000" dirty="0" smtClean="0">
                <a:solidFill>
                  <a:srgbClr val="56B7BB"/>
                </a:solidFill>
                <a:latin typeface="Corbel"/>
                <a:cs typeface="Corbel"/>
              </a:rPr>
              <a:t>; could </a:t>
            </a:r>
            <a:r>
              <a:rPr lang="en-US" sz="2000" dirty="0">
                <a:solidFill>
                  <a:srgbClr val="56B7BB"/>
                </a:solidFill>
                <a:latin typeface="Corbel"/>
                <a:cs typeface="Corbel"/>
              </a:rPr>
              <a:t>include joint programs, parent-subsidiary structures, fiscal sponsorships, asset transfers, joint ventures, administrative or back office consolidations, mergers, or other intentional structures for collaboration.</a:t>
            </a:r>
          </a:p>
        </p:txBody>
      </p:sp>
    </p:spTree>
    <p:extLst>
      <p:ext uri="{BB962C8B-B14F-4D97-AF65-F5344CB8AC3E}">
        <p14:creationId xmlns:p14="http://schemas.microsoft.com/office/powerpoint/2010/main" val="3305393841"/>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Shape 109"/>
          <p:cNvSpPr>
            <a:spLocks noGrp="1"/>
          </p:cNvSpPr>
          <p:nvPr>
            <p:ph type="title"/>
          </p:nvPr>
        </p:nvSpPr>
        <p:spPr>
          <a:xfrm>
            <a:off x="557784" y="228600"/>
            <a:ext cx="12447016" cy="1905000"/>
          </a:xfrm>
          <a:prstGeom prst="rect">
            <a:avLst/>
          </a:prstGeom>
        </p:spPr>
        <p:txBody>
          <a:bodyPr>
            <a:normAutofit/>
          </a:bodyPr>
          <a:lstStyle/>
          <a:p>
            <a:r>
              <a:rPr lang="en-US" sz="2600" b="0" dirty="0" smtClean="0"/>
              <a:t>Board Opportunity #1:</a:t>
            </a:r>
            <a:r>
              <a:rPr lang="en-US" b="0" dirty="0" smtClean="0"/>
              <a:t/>
            </a:r>
            <a:br>
              <a:rPr lang="en-US" b="0" dirty="0" smtClean="0"/>
            </a:br>
            <a:r>
              <a:rPr lang="en-US" sz="4400" b="0" dirty="0" smtClean="0"/>
              <a:t>Get down to the basics.</a:t>
            </a:r>
            <a:endParaRPr lang="en-US" sz="4400" b="0" dirty="0"/>
          </a:p>
        </p:txBody>
      </p:sp>
      <p:sp>
        <p:nvSpPr>
          <p:cNvPr id="110" name="Shape 110"/>
          <p:cNvSpPr>
            <a:spLocks noGrp="1"/>
          </p:cNvSpPr>
          <p:nvPr>
            <p:ph type="body" idx="1"/>
          </p:nvPr>
        </p:nvSpPr>
        <p:spPr>
          <a:xfrm>
            <a:off x="558800" y="2971800"/>
            <a:ext cx="11812016" cy="6477000"/>
          </a:xfrm>
          <a:prstGeom prst="rect">
            <a:avLst/>
          </a:prstGeom>
        </p:spPr>
        <p:txBody>
          <a:bodyPr>
            <a:noAutofit/>
          </a:bodyPr>
          <a:lstStyle/>
          <a:p>
            <a:pPr>
              <a:lnSpc>
                <a:spcPct val="100000"/>
              </a:lnSpc>
              <a:spcAft>
                <a:spcPts val="2400"/>
              </a:spcAft>
            </a:pPr>
            <a:r>
              <a:rPr lang="en-US" sz="2600" dirty="0" smtClean="0"/>
              <a:t>What </a:t>
            </a:r>
            <a:r>
              <a:rPr lang="en-US" sz="2600" dirty="0"/>
              <a:t>is our core purpose? What problem are we trying to solve or new reality are we trying to create? </a:t>
            </a:r>
          </a:p>
          <a:p>
            <a:pPr>
              <a:lnSpc>
                <a:spcPct val="100000"/>
              </a:lnSpc>
              <a:spcAft>
                <a:spcPts val="2400"/>
              </a:spcAft>
            </a:pPr>
            <a:r>
              <a:rPr lang="en-US" sz="2600" dirty="0" smtClean="0"/>
              <a:t>If </a:t>
            </a:r>
            <a:r>
              <a:rPr lang="en-US" sz="2600" dirty="0"/>
              <a:t>we were to be founded today, would it be to fill an unmet need within our community and world? </a:t>
            </a:r>
          </a:p>
          <a:p>
            <a:pPr>
              <a:lnSpc>
                <a:spcPct val="100000"/>
              </a:lnSpc>
              <a:spcAft>
                <a:spcPts val="2400"/>
              </a:spcAft>
            </a:pPr>
            <a:r>
              <a:rPr lang="en-US" sz="2600" dirty="0" smtClean="0"/>
              <a:t>If </a:t>
            </a:r>
            <a:r>
              <a:rPr lang="en-US" sz="2600" dirty="0"/>
              <a:t>we were to close our doors today, from whom would we hear and what would they say?</a:t>
            </a:r>
          </a:p>
          <a:p>
            <a:pPr>
              <a:lnSpc>
                <a:spcPct val="100000"/>
              </a:lnSpc>
              <a:spcAft>
                <a:spcPts val="2400"/>
              </a:spcAft>
            </a:pPr>
            <a:r>
              <a:rPr lang="en-US" sz="2600" dirty="0" smtClean="0"/>
              <a:t>Do </a:t>
            </a:r>
            <a:r>
              <a:rPr lang="en-US" sz="2600" dirty="0"/>
              <a:t>we have the resources and capacities we need to grow — or even continue — the impact that we seek to have in the world?</a:t>
            </a:r>
          </a:p>
        </p:txBody>
      </p:sp>
      <p:cxnSp>
        <p:nvCxnSpPr>
          <p:cNvPr id="5" name="Straight Connector 4"/>
          <p:cNvCxnSpPr/>
          <p:nvPr/>
        </p:nvCxnSpPr>
        <p:spPr>
          <a:xfrm>
            <a:off x="635000" y="1600200"/>
            <a:ext cx="11734800" cy="0"/>
          </a:xfrm>
          <a:prstGeom prst="line">
            <a:avLst/>
          </a:prstGeom>
          <a:noFill/>
          <a:ln w="50800" cap="flat">
            <a:solidFill>
              <a:srgbClr val="56B7BB"/>
            </a:solidFill>
            <a:prstDash val="solid"/>
            <a:miter lim="400000"/>
          </a:ln>
          <a:effectLst/>
          <a:sp3d/>
        </p:spPr>
        <p:style>
          <a:lnRef idx="0">
            <a:scrgbClr r="0" g="0" b="0"/>
          </a:lnRef>
          <a:fillRef idx="0">
            <a:scrgbClr r="0" g="0" b="0"/>
          </a:fillRef>
          <a:effectRef idx="0">
            <a:scrgbClr r="0" g="0" b="0"/>
          </a:effectRef>
          <a:fontRef idx="none"/>
        </p:style>
      </p:cxnSp>
      <p:grpSp>
        <p:nvGrpSpPr>
          <p:cNvPr id="4" name="Group 3"/>
          <p:cNvGrpSpPr/>
          <p:nvPr/>
        </p:nvGrpSpPr>
        <p:grpSpPr>
          <a:xfrm>
            <a:off x="635000" y="2133600"/>
            <a:ext cx="4191000" cy="533400"/>
            <a:chOff x="635000" y="2514600"/>
            <a:chExt cx="4191000" cy="533400"/>
          </a:xfrm>
        </p:grpSpPr>
        <p:sp>
          <p:nvSpPr>
            <p:cNvPr id="3" name="Rectangle 2"/>
            <p:cNvSpPr/>
            <p:nvPr/>
          </p:nvSpPr>
          <p:spPr>
            <a:xfrm>
              <a:off x="635000" y="2514600"/>
              <a:ext cx="4191000" cy="533400"/>
            </a:xfrm>
            <a:prstGeom prst="rect">
              <a:avLst/>
            </a:prstGeom>
            <a:solidFill>
              <a:srgbClr val="FD7A49"/>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Helvetica Light"/>
                <a:ea typeface="Helvetica Light"/>
                <a:cs typeface="Helvetica Light"/>
                <a:sym typeface="Helvetica Light"/>
              </a:endParaRPr>
            </a:p>
          </p:txBody>
        </p:sp>
        <p:sp>
          <p:nvSpPr>
            <p:cNvPr id="2" name="TextBox 1"/>
            <p:cNvSpPr txBox="1"/>
            <p:nvPr/>
          </p:nvSpPr>
          <p:spPr>
            <a:xfrm>
              <a:off x="635000" y="2561431"/>
              <a:ext cx="4114800" cy="4103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kumimoji="0" lang="en-US" sz="2000" b="0" i="0" u="none" strike="noStrike" cap="none" spc="0" normalizeH="0" baseline="0" dirty="0" smtClean="0">
                  <a:ln>
                    <a:noFill/>
                  </a:ln>
                  <a:solidFill>
                    <a:srgbClr val="FFFFFF"/>
                  </a:solidFill>
                  <a:effectLst/>
                  <a:uFillTx/>
                  <a:latin typeface="Helvetica"/>
                  <a:ea typeface="+mn-ea"/>
                  <a:cs typeface="Helvetica"/>
                  <a:sym typeface="Calibri"/>
                </a:rPr>
                <a:t>QUESTIONS FOR DISCUSSION</a:t>
              </a:r>
              <a:endParaRPr kumimoji="0" lang="en-US" sz="2000" b="0" i="0" u="none" strike="noStrike" cap="none" spc="0" normalizeH="0" baseline="0" dirty="0">
                <a:ln>
                  <a:noFill/>
                </a:ln>
                <a:solidFill>
                  <a:srgbClr val="FFFFFF"/>
                </a:solidFill>
                <a:effectLst/>
                <a:uFillTx/>
                <a:latin typeface="Helvetica"/>
                <a:ea typeface="+mn-ea"/>
                <a:cs typeface="Helvetica"/>
                <a:sym typeface="Calibri"/>
              </a:endParaRP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8800" y="8686800"/>
            <a:ext cx="3810000" cy="769215"/>
          </a:xfrm>
          <a:prstGeom prst="rect">
            <a:avLst/>
          </a:prstGeom>
        </p:spPr>
      </p:pic>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Shape 109"/>
          <p:cNvSpPr>
            <a:spLocks noGrp="1"/>
          </p:cNvSpPr>
          <p:nvPr>
            <p:ph type="title"/>
          </p:nvPr>
        </p:nvSpPr>
        <p:spPr>
          <a:prstGeom prst="rect">
            <a:avLst/>
          </a:prstGeom>
        </p:spPr>
        <p:txBody>
          <a:bodyPr>
            <a:normAutofit/>
          </a:bodyPr>
          <a:lstStyle/>
          <a:p>
            <a:r>
              <a:rPr lang="en-US" sz="2900" b="0" dirty="0" smtClean="0"/>
              <a:t>Board Opportunity #2:</a:t>
            </a:r>
            <a:r>
              <a:rPr lang="en-US" b="0" dirty="0" smtClean="0"/>
              <a:t/>
            </a:r>
            <a:br>
              <a:rPr lang="en-US" b="0" dirty="0" smtClean="0"/>
            </a:br>
            <a:r>
              <a:rPr lang="en-US" sz="4400" b="0" dirty="0" smtClean="0"/>
              <a:t>Scan our external environment.</a:t>
            </a:r>
            <a:endParaRPr lang="en-US" sz="4400" b="0" dirty="0"/>
          </a:p>
        </p:txBody>
      </p:sp>
      <p:sp>
        <p:nvSpPr>
          <p:cNvPr id="110" name="Shape 110"/>
          <p:cNvSpPr>
            <a:spLocks noGrp="1"/>
          </p:cNvSpPr>
          <p:nvPr>
            <p:ph type="body" idx="1"/>
          </p:nvPr>
        </p:nvSpPr>
        <p:spPr>
          <a:xfrm>
            <a:off x="557784" y="2590800"/>
            <a:ext cx="11964416" cy="5791200"/>
          </a:xfrm>
          <a:prstGeom prst="rect">
            <a:avLst/>
          </a:prstGeom>
        </p:spPr>
        <p:txBody>
          <a:bodyPr lIns="0" tIns="0" rIns="0" bIns="0">
            <a:noAutofit/>
          </a:bodyPr>
          <a:lstStyle/>
          <a:p>
            <a:pPr lvl="0">
              <a:lnSpc>
                <a:spcPct val="90000"/>
              </a:lnSpc>
              <a:spcAft>
                <a:spcPts val="2000"/>
              </a:spcAft>
            </a:pPr>
            <a:r>
              <a:rPr lang="en-US" b="1" dirty="0" smtClean="0">
                <a:solidFill>
                  <a:srgbClr val="FD7A49"/>
                </a:solidFill>
              </a:rPr>
              <a:t>Competitive </a:t>
            </a:r>
            <a:r>
              <a:rPr lang="en-US" b="1" dirty="0">
                <a:solidFill>
                  <a:srgbClr val="FD7A49"/>
                </a:solidFill>
              </a:rPr>
              <a:t>Landscape: </a:t>
            </a:r>
            <a:r>
              <a:rPr lang="en-US" dirty="0"/>
              <a:t>What other organizations are working in a space similar to ours? </a:t>
            </a:r>
            <a:r>
              <a:rPr lang="en-US" dirty="0" smtClean="0"/>
              <a:t>How </a:t>
            </a:r>
            <a:r>
              <a:rPr lang="en-US" dirty="0"/>
              <a:t>do our results and reputation compare? Are there organizations that have – or will be – going through major changes that might be open to partnership in a new way? Are there new players that are making our work more (or less) relevant? Are there examples of successful strategic partnerships already in place within our space? </a:t>
            </a:r>
          </a:p>
          <a:p>
            <a:pPr lvl="0">
              <a:lnSpc>
                <a:spcPct val="90000"/>
              </a:lnSpc>
              <a:spcAft>
                <a:spcPts val="2000"/>
              </a:spcAft>
            </a:pPr>
            <a:r>
              <a:rPr lang="en-US" b="1" dirty="0" smtClean="0">
                <a:solidFill>
                  <a:srgbClr val="FD7A49"/>
                </a:solidFill>
              </a:rPr>
              <a:t>Funding </a:t>
            </a:r>
            <a:r>
              <a:rPr lang="en-US" b="1" dirty="0">
                <a:solidFill>
                  <a:srgbClr val="FD7A49"/>
                </a:solidFill>
              </a:rPr>
              <a:t>Environment: </a:t>
            </a:r>
            <a:r>
              <a:rPr lang="en-US" dirty="0"/>
              <a:t>How might the funding environment for our organization change in the future? </a:t>
            </a:r>
            <a:r>
              <a:rPr lang="en-US" dirty="0" smtClean="0"/>
              <a:t>Does </a:t>
            </a:r>
            <a:r>
              <a:rPr lang="en-US" dirty="0"/>
              <a:t>there seem to be growing or waning interest in our work? </a:t>
            </a:r>
            <a:r>
              <a:rPr lang="en-US" dirty="0" smtClean="0"/>
              <a:t>What </a:t>
            </a:r>
            <a:r>
              <a:rPr lang="en-US" dirty="0"/>
              <a:t>are our assumptions about future growth in philanthropic support, and are they realistic? </a:t>
            </a:r>
            <a:r>
              <a:rPr lang="en-US" dirty="0" smtClean="0"/>
              <a:t>Would </a:t>
            </a:r>
            <a:r>
              <a:rPr lang="en-US" dirty="0"/>
              <a:t>a strategic alliance or restructuring help us build a stronger case for support?  </a:t>
            </a:r>
          </a:p>
          <a:p>
            <a:pPr lvl="0">
              <a:lnSpc>
                <a:spcPct val="90000"/>
              </a:lnSpc>
              <a:spcAft>
                <a:spcPts val="2000"/>
              </a:spcAft>
            </a:pPr>
            <a:r>
              <a:rPr lang="en-US" b="1" dirty="0" smtClean="0">
                <a:solidFill>
                  <a:srgbClr val="FD7A49"/>
                </a:solidFill>
              </a:rPr>
              <a:t>Policy and </a:t>
            </a:r>
            <a:r>
              <a:rPr lang="en-US" b="1" dirty="0">
                <a:solidFill>
                  <a:srgbClr val="FD7A49"/>
                </a:solidFill>
              </a:rPr>
              <a:t>Regulations</a:t>
            </a:r>
            <a:r>
              <a:rPr lang="en-US" dirty="0"/>
              <a:t>: How is the regulatory and policy environment likely to shift on a local, </a:t>
            </a:r>
            <a:r>
              <a:rPr lang="en-US" dirty="0" smtClean="0"/>
              <a:t>state, </a:t>
            </a:r>
            <a:r>
              <a:rPr lang="en-US" dirty="0"/>
              <a:t>and federal level? What could that mean for our work, and how can we engage to increase the likelihood of decisions that will support our mission and the people we serve? </a:t>
            </a:r>
          </a:p>
          <a:p>
            <a:pPr lvl="0">
              <a:lnSpc>
                <a:spcPct val="90000"/>
              </a:lnSpc>
              <a:spcAft>
                <a:spcPts val="2000"/>
              </a:spcAft>
            </a:pPr>
            <a:r>
              <a:rPr lang="en-US" b="1" dirty="0" smtClean="0">
                <a:solidFill>
                  <a:srgbClr val="FD7A49"/>
                </a:solidFill>
              </a:rPr>
              <a:t>Population </a:t>
            </a:r>
            <a:r>
              <a:rPr lang="en-US" b="1" dirty="0">
                <a:solidFill>
                  <a:srgbClr val="FD7A49"/>
                </a:solidFill>
              </a:rPr>
              <a:t>and Demographics: </a:t>
            </a:r>
            <a:r>
              <a:rPr lang="en-US" dirty="0"/>
              <a:t>How are the population and demographics of the people we serve likely to change over time? What will this mean for the demand and need for our core purpose and work?</a:t>
            </a:r>
          </a:p>
        </p:txBody>
      </p:sp>
      <p:cxnSp>
        <p:nvCxnSpPr>
          <p:cNvPr id="4" name="Straight Connector 3"/>
          <p:cNvCxnSpPr/>
          <p:nvPr/>
        </p:nvCxnSpPr>
        <p:spPr>
          <a:xfrm>
            <a:off x="635000" y="1600200"/>
            <a:ext cx="11734800" cy="0"/>
          </a:xfrm>
          <a:prstGeom prst="line">
            <a:avLst/>
          </a:prstGeom>
          <a:noFill/>
          <a:ln w="50800" cap="flat">
            <a:solidFill>
              <a:srgbClr val="56B7BB"/>
            </a:solidFill>
            <a:prstDash val="solid"/>
            <a:miter lim="400000"/>
          </a:ln>
          <a:effectLst/>
          <a:sp3d/>
        </p:spPr>
        <p:style>
          <a:lnRef idx="0">
            <a:scrgbClr r="0" g="0" b="0"/>
          </a:lnRef>
          <a:fillRef idx="0">
            <a:scrgbClr r="0" g="0" b="0"/>
          </a:fillRef>
          <a:effectRef idx="0">
            <a:scrgbClr r="0" g="0" b="0"/>
          </a:effectRef>
          <a:fontRef idx="none"/>
        </p:style>
      </p:cxnSp>
      <p:grpSp>
        <p:nvGrpSpPr>
          <p:cNvPr id="9" name="Group 8"/>
          <p:cNvGrpSpPr/>
          <p:nvPr/>
        </p:nvGrpSpPr>
        <p:grpSpPr>
          <a:xfrm>
            <a:off x="635000" y="1828800"/>
            <a:ext cx="4191000" cy="533400"/>
            <a:chOff x="635000" y="2514600"/>
            <a:chExt cx="4191000" cy="533400"/>
          </a:xfrm>
        </p:grpSpPr>
        <p:sp>
          <p:nvSpPr>
            <p:cNvPr id="10" name="Rectangle 9"/>
            <p:cNvSpPr/>
            <p:nvPr/>
          </p:nvSpPr>
          <p:spPr>
            <a:xfrm>
              <a:off x="635000" y="2514600"/>
              <a:ext cx="4191000" cy="533400"/>
            </a:xfrm>
            <a:prstGeom prst="rect">
              <a:avLst/>
            </a:prstGeom>
            <a:solidFill>
              <a:srgbClr val="FD7A49"/>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Helvetica Light"/>
                <a:ea typeface="Helvetica Light"/>
                <a:cs typeface="Helvetica Light"/>
                <a:sym typeface="Helvetica Light"/>
              </a:endParaRPr>
            </a:p>
          </p:txBody>
        </p:sp>
        <p:sp>
          <p:nvSpPr>
            <p:cNvPr id="11" name="TextBox 10"/>
            <p:cNvSpPr txBox="1"/>
            <p:nvPr/>
          </p:nvSpPr>
          <p:spPr>
            <a:xfrm>
              <a:off x="635000" y="2561431"/>
              <a:ext cx="4114800" cy="4103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kumimoji="0" lang="en-US" sz="2000" b="0" i="0" u="none" strike="noStrike" cap="none" spc="0" normalizeH="0" baseline="0" dirty="0" smtClean="0">
                  <a:ln>
                    <a:noFill/>
                  </a:ln>
                  <a:solidFill>
                    <a:srgbClr val="FFFFFF"/>
                  </a:solidFill>
                  <a:effectLst/>
                  <a:uFillTx/>
                  <a:latin typeface="Helvetica"/>
                  <a:ea typeface="+mn-ea"/>
                  <a:cs typeface="Helvetica"/>
                  <a:sym typeface="Calibri"/>
                </a:rPr>
                <a:t>QUESTIONS FOR DISCUSSION</a:t>
              </a:r>
              <a:endParaRPr kumimoji="0" lang="en-US" sz="2000" b="0" i="0" u="none" strike="noStrike" cap="none" spc="0" normalizeH="0" baseline="0" dirty="0">
                <a:ln>
                  <a:noFill/>
                </a:ln>
                <a:solidFill>
                  <a:srgbClr val="FFFFFF"/>
                </a:solidFill>
                <a:effectLst/>
                <a:uFillTx/>
                <a:latin typeface="Helvetica"/>
                <a:ea typeface="+mn-ea"/>
                <a:cs typeface="Helvetica"/>
                <a:sym typeface="Calibri"/>
              </a:endParaRPr>
            </a:p>
          </p:txBody>
        </p:sp>
      </p:gr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8800" y="8686800"/>
            <a:ext cx="3810000" cy="769215"/>
          </a:xfrm>
          <a:prstGeom prst="rect">
            <a:avLst/>
          </a:prstGeom>
        </p:spPr>
      </p:pic>
    </p:spTree>
    <p:extLst>
      <p:ext uri="{BB962C8B-B14F-4D97-AF65-F5344CB8AC3E}">
        <p14:creationId xmlns:p14="http://schemas.microsoft.com/office/powerpoint/2010/main" val="3002901875"/>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Shape 109"/>
          <p:cNvSpPr>
            <a:spLocks noGrp="1"/>
          </p:cNvSpPr>
          <p:nvPr>
            <p:ph type="title"/>
          </p:nvPr>
        </p:nvSpPr>
        <p:spPr>
          <a:prstGeom prst="rect">
            <a:avLst/>
          </a:prstGeom>
        </p:spPr>
        <p:txBody>
          <a:bodyPr>
            <a:normAutofit/>
          </a:bodyPr>
          <a:lstStyle/>
          <a:p>
            <a:r>
              <a:rPr lang="en-US" sz="2900" b="0" dirty="0" smtClean="0"/>
              <a:t>Board Opportunity #3:</a:t>
            </a:r>
            <a:r>
              <a:rPr lang="en-US" b="0" dirty="0" smtClean="0"/>
              <a:t/>
            </a:r>
            <a:br>
              <a:rPr lang="en-US" b="0" dirty="0" smtClean="0"/>
            </a:br>
            <a:r>
              <a:rPr lang="en-US" sz="4400" b="0" dirty="0" smtClean="0"/>
              <a:t>Revisit our own plans and strategies.</a:t>
            </a:r>
            <a:endParaRPr lang="en-US" sz="4400" b="0" dirty="0"/>
          </a:p>
        </p:txBody>
      </p:sp>
      <p:sp>
        <p:nvSpPr>
          <p:cNvPr id="110" name="Shape 110"/>
          <p:cNvSpPr>
            <a:spLocks noGrp="1"/>
          </p:cNvSpPr>
          <p:nvPr>
            <p:ph type="body" idx="1"/>
          </p:nvPr>
        </p:nvSpPr>
        <p:spPr>
          <a:xfrm>
            <a:off x="557784" y="1905000"/>
            <a:ext cx="11099800" cy="6400800"/>
          </a:xfrm>
          <a:prstGeom prst="rect">
            <a:avLst/>
          </a:prstGeom>
        </p:spPr>
        <p:txBody>
          <a:bodyPr lIns="0" tIns="0" rIns="0" bIns="0">
            <a:noAutofit/>
          </a:bodyPr>
          <a:lstStyle/>
          <a:p>
            <a:pPr lvl="0">
              <a:lnSpc>
                <a:spcPct val="100000"/>
              </a:lnSpc>
              <a:spcAft>
                <a:spcPts val="3000"/>
              </a:spcAft>
            </a:pPr>
            <a:r>
              <a:rPr lang="en-US" sz="2800" b="1" dirty="0" smtClean="0">
                <a:solidFill>
                  <a:srgbClr val="FD7A49"/>
                </a:solidFill>
              </a:rPr>
              <a:t>Expand our </a:t>
            </a:r>
            <a:r>
              <a:rPr lang="en-US" sz="2800" b="1" dirty="0">
                <a:solidFill>
                  <a:srgbClr val="FD7A49"/>
                </a:solidFill>
              </a:rPr>
              <a:t>scope. </a:t>
            </a:r>
            <a:r>
              <a:rPr lang="en-US" sz="2800" dirty="0" smtClean="0"/>
              <a:t>There may be </a:t>
            </a:r>
            <a:r>
              <a:rPr lang="en-US" sz="2800" dirty="0"/>
              <a:t>logical and strategic ways to expand </a:t>
            </a:r>
            <a:r>
              <a:rPr lang="en-US" sz="2800" dirty="0" smtClean="0"/>
              <a:t>our organization’s </a:t>
            </a:r>
            <a:r>
              <a:rPr lang="en-US" sz="2800" dirty="0"/>
              <a:t>geographic scope or population served by partnering with another organization. </a:t>
            </a:r>
          </a:p>
          <a:p>
            <a:pPr lvl="0">
              <a:lnSpc>
                <a:spcPct val="100000"/>
              </a:lnSpc>
              <a:spcAft>
                <a:spcPts val="3000"/>
              </a:spcAft>
            </a:pPr>
            <a:r>
              <a:rPr lang="en-US" sz="2800" b="1" dirty="0" smtClean="0">
                <a:solidFill>
                  <a:srgbClr val="FD7A49"/>
                </a:solidFill>
              </a:rPr>
              <a:t>Add </a:t>
            </a:r>
            <a:r>
              <a:rPr lang="en-US" sz="2800" b="1" dirty="0">
                <a:solidFill>
                  <a:srgbClr val="FD7A49"/>
                </a:solidFill>
              </a:rPr>
              <a:t>or combine programs</a:t>
            </a:r>
            <a:r>
              <a:rPr lang="en-US" sz="2800" dirty="0">
                <a:solidFill>
                  <a:srgbClr val="FD7A49"/>
                </a:solidFill>
              </a:rPr>
              <a:t>. </a:t>
            </a:r>
            <a:r>
              <a:rPr lang="en-US" sz="2800" dirty="0"/>
              <a:t>Before embarking on creating new programs from scratch, </a:t>
            </a:r>
            <a:r>
              <a:rPr lang="en-US" sz="2800" dirty="0" smtClean="0"/>
              <a:t>how could a </a:t>
            </a:r>
            <a:r>
              <a:rPr lang="en-US" sz="2800" dirty="0"/>
              <a:t>partnership with another organization </a:t>
            </a:r>
            <a:r>
              <a:rPr lang="en-US" sz="2800" dirty="0" smtClean="0"/>
              <a:t> </a:t>
            </a:r>
            <a:r>
              <a:rPr lang="en-US" sz="2800" dirty="0"/>
              <a:t>enable </a:t>
            </a:r>
            <a:r>
              <a:rPr lang="en-US" sz="2800" dirty="0" smtClean="0"/>
              <a:t>us to </a:t>
            </a:r>
            <a:r>
              <a:rPr lang="en-US" sz="2800" dirty="0"/>
              <a:t>achieve those goals faster, more efficiently, and without duplication. </a:t>
            </a:r>
            <a:r>
              <a:rPr lang="en-US" sz="2800" dirty="0" smtClean="0"/>
              <a:t> </a:t>
            </a:r>
            <a:endParaRPr lang="en-US" sz="2800" dirty="0"/>
          </a:p>
          <a:p>
            <a:pPr lvl="0">
              <a:lnSpc>
                <a:spcPct val="100000"/>
              </a:lnSpc>
              <a:spcAft>
                <a:spcPts val="3000"/>
              </a:spcAft>
            </a:pPr>
            <a:r>
              <a:rPr lang="en-US" sz="2800" b="1" dirty="0" smtClean="0">
                <a:solidFill>
                  <a:srgbClr val="FD7A49"/>
                </a:solidFill>
              </a:rPr>
              <a:t>Find </a:t>
            </a:r>
            <a:r>
              <a:rPr lang="en-US" sz="2800" b="1" dirty="0">
                <a:solidFill>
                  <a:srgbClr val="FD7A49"/>
                </a:solidFill>
              </a:rPr>
              <a:t>efficiencies. </a:t>
            </a:r>
            <a:r>
              <a:rPr lang="en-US" sz="2800" dirty="0"/>
              <a:t>Looking for ways to increase efficiency and decrease overlap between organizations can be a powerful way to continue and expand programs without requiring major infusions of resources. </a:t>
            </a:r>
            <a:r>
              <a:rPr lang="en-US" sz="2800" dirty="0" smtClean="0"/>
              <a:t>Is there </a:t>
            </a:r>
            <a:r>
              <a:rPr lang="en-US" sz="2800" dirty="0"/>
              <a:t>an opportunity to save or share costs, whether through a back-office or administrative consolidation or another type of strategic </a:t>
            </a:r>
            <a:r>
              <a:rPr lang="en-US" sz="2800" dirty="0" smtClean="0"/>
              <a:t>alliance </a:t>
            </a:r>
            <a:r>
              <a:rPr lang="en-US" sz="2800" dirty="0"/>
              <a:t>or </a:t>
            </a:r>
            <a:r>
              <a:rPr lang="en-US" sz="2800" dirty="0" smtClean="0"/>
              <a:t>restructuring?</a:t>
            </a:r>
            <a:endParaRPr lang="en-US" sz="2800" dirty="0"/>
          </a:p>
        </p:txBody>
      </p:sp>
      <p:cxnSp>
        <p:nvCxnSpPr>
          <p:cNvPr id="4" name="Straight Connector 3"/>
          <p:cNvCxnSpPr/>
          <p:nvPr/>
        </p:nvCxnSpPr>
        <p:spPr>
          <a:xfrm>
            <a:off x="635000" y="1600200"/>
            <a:ext cx="11734800" cy="0"/>
          </a:xfrm>
          <a:prstGeom prst="line">
            <a:avLst/>
          </a:prstGeom>
          <a:noFill/>
          <a:ln w="50800" cap="flat">
            <a:solidFill>
              <a:srgbClr val="56B7BB"/>
            </a:solidFill>
            <a:prstDash val="solid"/>
            <a:miter lim="400000"/>
          </a:ln>
          <a:effectLst/>
          <a:sp3d/>
        </p:spPr>
        <p:style>
          <a:lnRef idx="0">
            <a:scrgbClr r="0" g="0" b="0"/>
          </a:lnRef>
          <a:fillRef idx="0">
            <a:scrgbClr r="0" g="0" b="0"/>
          </a:fillRef>
          <a:effectRef idx="0">
            <a:scrgbClr r="0" g="0" b="0"/>
          </a:effectRef>
          <a:fontRef idx="none"/>
        </p:style>
      </p:cxn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8800" y="8686800"/>
            <a:ext cx="3810000" cy="769215"/>
          </a:xfrm>
          <a:prstGeom prst="rect">
            <a:avLst/>
          </a:prstGeom>
        </p:spPr>
      </p:pic>
    </p:spTree>
    <p:extLst>
      <p:ext uri="{BB962C8B-B14F-4D97-AF65-F5344CB8AC3E}">
        <p14:creationId xmlns:p14="http://schemas.microsoft.com/office/powerpoint/2010/main" val="2459927761"/>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Shape 109"/>
          <p:cNvSpPr>
            <a:spLocks noGrp="1"/>
          </p:cNvSpPr>
          <p:nvPr>
            <p:ph type="title"/>
          </p:nvPr>
        </p:nvSpPr>
        <p:spPr>
          <a:xfrm>
            <a:off x="557784" y="228600"/>
            <a:ext cx="12269216" cy="1524000"/>
          </a:xfrm>
          <a:prstGeom prst="rect">
            <a:avLst/>
          </a:prstGeom>
        </p:spPr>
        <p:txBody>
          <a:bodyPr>
            <a:normAutofit/>
          </a:bodyPr>
          <a:lstStyle/>
          <a:p>
            <a:r>
              <a:rPr lang="en-US" sz="2900" b="0" dirty="0" smtClean="0"/>
              <a:t>Board Opportunity #4:</a:t>
            </a:r>
            <a:r>
              <a:rPr lang="en-US" b="0" dirty="0" smtClean="0"/>
              <a:t/>
            </a:r>
            <a:br>
              <a:rPr lang="en-US" b="0" dirty="0" smtClean="0"/>
            </a:br>
            <a:r>
              <a:rPr lang="en-US" sz="4800" b="0" dirty="0"/>
              <a:t>Provide support for a collaboration strategy.</a:t>
            </a:r>
          </a:p>
        </p:txBody>
      </p:sp>
      <p:sp>
        <p:nvSpPr>
          <p:cNvPr id="110" name="Shape 110"/>
          <p:cNvSpPr>
            <a:spLocks noGrp="1"/>
          </p:cNvSpPr>
          <p:nvPr>
            <p:ph type="body" idx="1"/>
          </p:nvPr>
        </p:nvSpPr>
        <p:spPr>
          <a:xfrm>
            <a:off x="6502400" y="1892808"/>
            <a:ext cx="6019800" cy="4335018"/>
          </a:xfrm>
          <a:prstGeom prst="rect">
            <a:avLst/>
          </a:prstGeom>
        </p:spPr>
        <p:txBody>
          <a:bodyPr>
            <a:noAutofit/>
          </a:bodyPr>
          <a:lstStyle/>
          <a:p>
            <a:pPr>
              <a:lnSpc>
                <a:spcPct val="90000"/>
              </a:lnSpc>
              <a:spcAft>
                <a:spcPts val="2400"/>
              </a:spcAft>
            </a:pPr>
            <a:r>
              <a:rPr lang="en-US" b="1" dirty="0" smtClean="0">
                <a:solidFill>
                  <a:schemeClr val="bg1"/>
                </a:solidFill>
              </a:rPr>
              <a:t>Identify Potential Partners: </a:t>
            </a:r>
            <a:r>
              <a:rPr lang="en-US" dirty="0" smtClean="0">
                <a:solidFill>
                  <a:schemeClr val="bg1"/>
                </a:solidFill>
              </a:rPr>
              <a:t>Think through who is in each of our networks and suggest strong candidates for partnership that are worthy of consideration.</a:t>
            </a:r>
          </a:p>
          <a:p>
            <a:pPr>
              <a:lnSpc>
                <a:spcPct val="90000"/>
              </a:lnSpc>
              <a:spcAft>
                <a:spcPts val="2400"/>
              </a:spcAft>
            </a:pPr>
            <a:r>
              <a:rPr lang="en-US" b="1" dirty="0" smtClean="0">
                <a:solidFill>
                  <a:schemeClr val="bg1"/>
                </a:solidFill>
              </a:rPr>
              <a:t>Make Introductions and Connections: </a:t>
            </a:r>
            <a:r>
              <a:rPr lang="en-US" dirty="0" smtClean="0">
                <a:solidFill>
                  <a:schemeClr val="bg1"/>
                </a:solidFill>
              </a:rPr>
              <a:t>Help connect the appropriate players, if a potential partnership is prioritized for outreach by the executive or the full board. Existing relationships and trust can be enormously helpful as organizations set the stage for a first conversation about a potential strategic alliance or restructuring. </a:t>
            </a:r>
          </a:p>
        </p:txBody>
      </p:sp>
      <p:cxnSp>
        <p:nvCxnSpPr>
          <p:cNvPr id="6" name="Straight Connector 5"/>
          <p:cNvCxnSpPr/>
          <p:nvPr/>
        </p:nvCxnSpPr>
        <p:spPr>
          <a:xfrm>
            <a:off x="635000" y="1600200"/>
            <a:ext cx="11734800" cy="0"/>
          </a:xfrm>
          <a:prstGeom prst="line">
            <a:avLst/>
          </a:prstGeom>
          <a:noFill/>
          <a:ln w="50800" cap="flat">
            <a:solidFill>
              <a:srgbClr val="56B7BB"/>
            </a:solidFill>
            <a:prstDash val="solid"/>
            <a:miter lim="400000"/>
          </a:ln>
          <a:effectLst/>
          <a:sp3d/>
        </p:spPr>
        <p:style>
          <a:lnRef idx="0">
            <a:scrgbClr r="0" g="0" b="0"/>
          </a:lnRef>
          <a:fillRef idx="0">
            <a:scrgbClr r="0" g="0" b="0"/>
          </a:fillRef>
          <a:effectRef idx="0">
            <a:scrgbClr r="0" g="0" b="0"/>
          </a:effectRef>
          <a:fontRef idx="none"/>
        </p:style>
      </p:cxnSp>
      <p:sp>
        <p:nvSpPr>
          <p:cNvPr id="8" name="Shape 110"/>
          <p:cNvSpPr txBox="1">
            <a:spLocks/>
          </p:cNvSpPr>
          <p:nvPr/>
        </p:nvSpPr>
        <p:spPr>
          <a:xfrm>
            <a:off x="557784" y="1892808"/>
            <a:ext cx="5639816" cy="4335018"/>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Autofit/>
          </a:bodyPr>
          <a:lstStyle>
            <a:lvl1pPr marL="296333" marR="0" indent="-296333" algn="l" defTabSz="584200" rtl="0" latinLnBrk="0">
              <a:lnSpc>
                <a:spcPct val="150000"/>
              </a:lnSpc>
              <a:spcBef>
                <a:spcPts val="0"/>
              </a:spcBef>
              <a:spcAft>
                <a:spcPts val="0"/>
              </a:spcAft>
              <a:buClr>
                <a:schemeClr val="accent1"/>
              </a:buClr>
              <a:buSzPct val="75000"/>
              <a:buFontTx/>
              <a:buChar char="•"/>
              <a:tabLst/>
              <a:defRPr sz="2400" b="0" i="0" u="none" strike="noStrike" cap="none" spc="0" baseline="0">
                <a:ln>
                  <a:noFill/>
                </a:ln>
                <a:solidFill>
                  <a:srgbClr val="2B4051"/>
                </a:solidFill>
                <a:uFillTx/>
                <a:latin typeface="Corbel"/>
                <a:ea typeface="Corbel"/>
                <a:cs typeface="Corbel"/>
                <a:sym typeface="Calibri"/>
              </a:defRPr>
            </a:lvl1pPr>
            <a:lvl2pPr marL="740833" marR="0" indent="-296333" algn="l" defTabSz="584200" rtl="0" latinLnBrk="0">
              <a:lnSpc>
                <a:spcPct val="150000"/>
              </a:lnSpc>
              <a:spcBef>
                <a:spcPts val="0"/>
              </a:spcBef>
              <a:spcAft>
                <a:spcPts val="0"/>
              </a:spcAft>
              <a:buClr>
                <a:schemeClr val="accent1"/>
              </a:buClr>
              <a:buSzPct val="75000"/>
              <a:buFontTx/>
              <a:buChar char="•"/>
              <a:tabLst/>
              <a:defRPr sz="2400" b="0" i="0" u="none" strike="noStrike" cap="none" spc="0" baseline="0">
                <a:ln>
                  <a:noFill/>
                </a:ln>
                <a:solidFill>
                  <a:srgbClr val="2B4051"/>
                </a:solidFill>
                <a:uFillTx/>
                <a:latin typeface="Corbel"/>
                <a:ea typeface="Corbel"/>
                <a:cs typeface="Corbel"/>
                <a:sym typeface="Calibri"/>
              </a:defRPr>
            </a:lvl2pPr>
            <a:lvl3pPr marL="1185333" marR="0" indent="-296333" algn="l" defTabSz="584200" rtl="0" latinLnBrk="0">
              <a:lnSpc>
                <a:spcPct val="150000"/>
              </a:lnSpc>
              <a:spcBef>
                <a:spcPts val="0"/>
              </a:spcBef>
              <a:spcAft>
                <a:spcPts val="0"/>
              </a:spcAft>
              <a:buClr>
                <a:schemeClr val="accent1"/>
              </a:buClr>
              <a:buSzPct val="75000"/>
              <a:buFontTx/>
              <a:buChar char="•"/>
              <a:tabLst/>
              <a:defRPr sz="2400" b="0" i="0" u="none" strike="noStrike" cap="none" spc="0" baseline="0">
                <a:ln>
                  <a:noFill/>
                </a:ln>
                <a:solidFill>
                  <a:srgbClr val="2B4051"/>
                </a:solidFill>
                <a:uFillTx/>
                <a:latin typeface="Corbel"/>
                <a:ea typeface="Corbel"/>
                <a:cs typeface="Corbel"/>
                <a:sym typeface="Calibri"/>
              </a:defRPr>
            </a:lvl3pPr>
            <a:lvl4pPr marL="1629833" marR="0" indent="-296333" algn="l" defTabSz="584200" rtl="0" latinLnBrk="0">
              <a:lnSpc>
                <a:spcPct val="150000"/>
              </a:lnSpc>
              <a:spcBef>
                <a:spcPts val="0"/>
              </a:spcBef>
              <a:spcAft>
                <a:spcPts val="0"/>
              </a:spcAft>
              <a:buClr>
                <a:schemeClr val="accent1"/>
              </a:buClr>
              <a:buSzPct val="75000"/>
              <a:buFontTx/>
              <a:buChar char="•"/>
              <a:tabLst/>
              <a:defRPr sz="2400" b="0" i="0" u="none" strike="noStrike" cap="none" spc="0" baseline="0">
                <a:ln>
                  <a:noFill/>
                </a:ln>
                <a:solidFill>
                  <a:srgbClr val="2B4051"/>
                </a:solidFill>
                <a:uFillTx/>
                <a:latin typeface="Corbel"/>
                <a:ea typeface="Corbel"/>
                <a:cs typeface="Corbel"/>
                <a:sym typeface="Calibri"/>
              </a:defRPr>
            </a:lvl4pPr>
            <a:lvl5pPr marL="2074333" marR="0" indent="-296333" algn="l" defTabSz="584200" rtl="0" latinLnBrk="0">
              <a:lnSpc>
                <a:spcPct val="150000"/>
              </a:lnSpc>
              <a:spcBef>
                <a:spcPts val="0"/>
              </a:spcBef>
              <a:spcAft>
                <a:spcPts val="0"/>
              </a:spcAft>
              <a:buClr>
                <a:schemeClr val="accent1"/>
              </a:buClr>
              <a:buSzPct val="75000"/>
              <a:buFontTx/>
              <a:buChar char="•"/>
              <a:tabLst/>
              <a:defRPr sz="2400" b="0" i="0" u="none" strike="noStrike" cap="none" spc="0" baseline="0">
                <a:ln>
                  <a:noFill/>
                </a:ln>
                <a:solidFill>
                  <a:srgbClr val="2B4051"/>
                </a:solidFill>
                <a:uFillTx/>
                <a:latin typeface="Corbel"/>
                <a:ea typeface="Corbel"/>
                <a:cs typeface="Corbel"/>
                <a:sym typeface="Calibri"/>
              </a:defRPr>
            </a:lvl5pPr>
            <a:lvl6pPr marL="2518833" marR="0" indent="-296333" algn="l" defTabSz="584200" rtl="0" latinLnBrk="0">
              <a:lnSpc>
                <a:spcPct val="150000"/>
              </a:lnSpc>
              <a:spcBef>
                <a:spcPts val="0"/>
              </a:spcBef>
              <a:spcAft>
                <a:spcPts val="0"/>
              </a:spcAft>
              <a:buClr>
                <a:srgbClr val="CB2C30"/>
              </a:buClr>
              <a:buSzPct val="75000"/>
              <a:buFontTx/>
              <a:buChar char="•"/>
              <a:tabLst/>
              <a:defRPr sz="2400" b="0" i="0" u="none" strike="noStrike" cap="none" spc="0" baseline="0">
                <a:ln>
                  <a:noFill/>
                </a:ln>
                <a:solidFill>
                  <a:srgbClr val="2B4051"/>
                </a:solidFill>
                <a:uFillTx/>
                <a:latin typeface="+mn-lt"/>
                <a:ea typeface="+mn-ea"/>
                <a:cs typeface="+mn-cs"/>
                <a:sym typeface="Calibri"/>
              </a:defRPr>
            </a:lvl6pPr>
            <a:lvl7pPr marL="2963333" marR="0" indent="-296333" algn="l" defTabSz="584200" rtl="0" latinLnBrk="0">
              <a:lnSpc>
                <a:spcPct val="150000"/>
              </a:lnSpc>
              <a:spcBef>
                <a:spcPts val="0"/>
              </a:spcBef>
              <a:spcAft>
                <a:spcPts val="0"/>
              </a:spcAft>
              <a:buClr>
                <a:srgbClr val="CB2C30"/>
              </a:buClr>
              <a:buSzPct val="75000"/>
              <a:buFontTx/>
              <a:buChar char="•"/>
              <a:tabLst/>
              <a:defRPr sz="2400" b="0" i="0" u="none" strike="noStrike" cap="none" spc="0" baseline="0">
                <a:ln>
                  <a:noFill/>
                </a:ln>
                <a:solidFill>
                  <a:srgbClr val="2B4051"/>
                </a:solidFill>
                <a:uFillTx/>
                <a:latin typeface="+mn-lt"/>
                <a:ea typeface="+mn-ea"/>
                <a:cs typeface="+mn-cs"/>
                <a:sym typeface="Calibri"/>
              </a:defRPr>
            </a:lvl7pPr>
            <a:lvl8pPr marL="3407833" marR="0" indent="-296333" algn="l" defTabSz="584200" rtl="0" latinLnBrk="0">
              <a:lnSpc>
                <a:spcPct val="150000"/>
              </a:lnSpc>
              <a:spcBef>
                <a:spcPts val="0"/>
              </a:spcBef>
              <a:spcAft>
                <a:spcPts val="0"/>
              </a:spcAft>
              <a:buClr>
                <a:srgbClr val="CB2C30"/>
              </a:buClr>
              <a:buSzPct val="75000"/>
              <a:buFontTx/>
              <a:buChar char="•"/>
              <a:tabLst/>
              <a:defRPr sz="2400" b="0" i="0" u="none" strike="noStrike" cap="none" spc="0" baseline="0">
                <a:ln>
                  <a:noFill/>
                </a:ln>
                <a:solidFill>
                  <a:srgbClr val="2B4051"/>
                </a:solidFill>
                <a:uFillTx/>
                <a:latin typeface="+mn-lt"/>
                <a:ea typeface="+mn-ea"/>
                <a:cs typeface="+mn-cs"/>
                <a:sym typeface="Calibri"/>
              </a:defRPr>
            </a:lvl8pPr>
            <a:lvl9pPr marL="3852333" marR="0" indent="-296333" algn="l" defTabSz="584200" rtl="0" latinLnBrk="0">
              <a:lnSpc>
                <a:spcPct val="150000"/>
              </a:lnSpc>
              <a:spcBef>
                <a:spcPts val="0"/>
              </a:spcBef>
              <a:spcAft>
                <a:spcPts val="0"/>
              </a:spcAft>
              <a:buClr>
                <a:srgbClr val="CB2C30"/>
              </a:buClr>
              <a:buSzPct val="75000"/>
              <a:buFontTx/>
              <a:buChar char="•"/>
              <a:tabLst/>
              <a:defRPr sz="2400" b="0" i="0" u="none" strike="noStrike" cap="none" spc="0" baseline="0">
                <a:ln>
                  <a:noFill/>
                </a:ln>
                <a:solidFill>
                  <a:srgbClr val="2B4051"/>
                </a:solidFill>
                <a:uFillTx/>
                <a:latin typeface="+mn-lt"/>
                <a:ea typeface="+mn-ea"/>
                <a:cs typeface="+mn-cs"/>
                <a:sym typeface="Calibri"/>
              </a:defRPr>
            </a:lvl9pPr>
          </a:lstStyle>
          <a:p>
            <a:pPr>
              <a:lnSpc>
                <a:spcPct val="90000"/>
              </a:lnSpc>
              <a:spcAft>
                <a:spcPts val="1800"/>
              </a:spcAft>
            </a:pPr>
            <a:r>
              <a:rPr lang="en-US" b="1" dirty="0" smtClean="0">
                <a:solidFill>
                  <a:schemeClr val="bg1"/>
                </a:solidFill>
              </a:rPr>
              <a:t>Define the Criteria for a Strong Partnership: </a:t>
            </a:r>
            <a:endParaRPr lang="en-US" dirty="0" smtClean="0">
              <a:solidFill>
                <a:schemeClr val="bg1"/>
              </a:solidFill>
            </a:endParaRPr>
          </a:p>
          <a:p>
            <a:pPr lvl="1">
              <a:lnSpc>
                <a:spcPct val="90000"/>
              </a:lnSpc>
              <a:spcAft>
                <a:spcPts val="1800"/>
              </a:spcAft>
            </a:pPr>
            <a:r>
              <a:rPr lang="en-US" dirty="0" smtClean="0">
                <a:solidFill>
                  <a:schemeClr val="bg1"/>
                </a:solidFill>
              </a:rPr>
              <a:t>What do we hope to accomplish?</a:t>
            </a:r>
          </a:p>
          <a:p>
            <a:pPr lvl="1">
              <a:lnSpc>
                <a:spcPct val="90000"/>
              </a:lnSpc>
              <a:spcAft>
                <a:spcPts val="1800"/>
              </a:spcAft>
            </a:pPr>
            <a:r>
              <a:rPr lang="en-US" dirty="0" smtClean="0">
                <a:solidFill>
                  <a:schemeClr val="bg1"/>
                </a:solidFill>
              </a:rPr>
              <a:t>What are our organizational strengths and challenges?</a:t>
            </a:r>
          </a:p>
          <a:p>
            <a:pPr lvl="1">
              <a:lnSpc>
                <a:spcPct val="90000"/>
              </a:lnSpc>
              <a:spcAft>
                <a:spcPts val="1800"/>
              </a:spcAft>
            </a:pPr>
            <a:r>
              <a:rPr lang="en-US" dirty="0" smtClean="0">
                <a:solidFill>
                  <a:schemeClr val="bg1"/>
                </a:solidFill>
              </a:rPr>
              <a:t>What would make an organization a strong potential partner?</a:t>
            </a:r>
          </a:p>
          <a:p>
            <a:pPr lvl="1">
              <a:lnSpc>
                <a:spcPct val="90000"/>
              </a:lnSpc>
              <a:spcAft>
                <a:spcPts val="1800"/>
              </a:spcAft>
            </a:pPr>
            <a:r>
              <a:rPr lang="en-US" dirty="0" smtClean="0">
                <a:solidFill>
                  <a:schemeClr val="bg1"/>
                </a:solidFill>
              </a:rPr>
              <a:t>Are there forms of strategic alliances or restructuring that we would (or would not) be open to considering?</a:t>
            </a:r>
          </a:p>
        </p:txBody>
      </p:sp>
      <p:sp>
        <p:nvSpPr>
          <p:cNvPr id="11" name="TextBox 10"/>
          <p:cNvSpPr txBox="1"/>
          <p:nvPr/>
        </p:nvSpPr>
        <p:spPr>
          <a:xfrm>
            <a:off x="1778000" y="6935688"/>
            <a:ext cx="10744200" cy="10259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a:defRPr sz="2000">
                <a:solidFill>
                  <a:srgbClr val="FFFFFF"/>
                </a:solidFill>
              </a:defRPr>
            </a:pPr>
            <a:r>
              <a:rPr lang="en-US" sz="2000" i="1" u="sng" dirty="0" smtClean="0">
                <a:solidFill>
                  <a:srgbClr val="FD7A49"/>
                </a:solidFill>
                <a:latin typeface="Corbel"/>
                <a:cs typeface="Corbel"/>
              </a:rPr>
              <a:t>Important Note:</a:t>
            </a:r>
            <a:r>
              <a:rPr lang="en-US" dirty="0" smtClean="0">
                <a:solidFill>
                  <a:srgbClr val="56B7BB"/>
                </a:solidFill>
              </a:rPr>
              <a:t> As </a:t>
            </a:r>
            <a:r>
              <a:rPr lang="en-US" dirty="0">
                <a:solidFill>
                  <a:srgbClr val="56B7BB"/>
                </a:solidFill>
              </a:rPr>
              <a:t>board members, we should avoid initiating a conversation with a potential partner without being empowered to do so by the full board (in cases of mergers or acquisitions) or by the executive (in other programmatic partnerships)</a:t>
            </a:r>
            <a:r>
              <a:rPr lang="en-US" dirty="0" smtClean="0">
                <a:solidFill>
                  <a:srgbClr val="56B7BB"/>
                </a:solidFill>
              </a:rPr>
              <a:t>.</a:t>
            </a:r>
            <a:endParaRPr lang="en-US" sz="2000" dirty="0">
              <a:solidFill>
                <a:srgbClr val="56B7BB"/>
              </a:solidFill>
              <a:latin typeface="Corbel"/>
              <a:cs typeface="Corbel"/>
            </a:endParaRPr>
          </a:p>
        </p:txBody>
      </p:sp>
      <p:cxnSp>
        <p:nvCxnSpPr>
          <p:cNvPr id="12" name="Straight Connector 11"/>
          <p:cNvCxnSpPr/>
          <p:nvPr/>
        </p:nvCxnSpPr>
        <p:spPr>
          <a:xfrm>
            <a:off x="635000" y="6477000"/>
            <a:ext cx="11734800" cy="0"/>
          </a:xfrm>
          <a:prstGeom prst="line">
            <a:avLst/>
          </a:prstGeom>
          <a:noFill/>
          <a:ln w="50800" cap="flat">
            <a:solidFill>
              <a:srgbClr val="56B7BB"/>
            </a:solidFill>
            <a:prstDash val="solid"/>
            <a:miter lim="400000"/>
          </a:ln>
          <a:effectLst/>
          <a:sp3d/>
        </p:spPr>
        <p:style>
          <a:lnRef idx="0">
            <a:scrgbClr r="0" g="0" b="0"/>
          </a:lnRef>
          <a:fillRef idx="0">
            <a:scrgbClr r="0" g="0" b="0"/>
          </a:fillRef>
          <a:effectRef idx="0">
            <a:scrgbClr r="0" g="0" b="0"/>
          </a:effectRef>
          <a:fontRef idx="none"/>
        </p:style>
      </p:cxnSp>
      <p:sp>
        <p:nvSpPr>
          <p:cNvPr id="13" name="Oval 12"/>
          <p:cNvSpPr/>
          <p:nvPr/>
        </p:nvSpPr>
        <p:spPr>
          <a:xfrm>
            <a:off x="5816600" y="5791200"/>
            <a:ext cx="1066800" cy="1066800"/>
          </a:xfrm>
          <a:prstGeom prst="ellipse">
            <a:avLst/>
          </a:prstGeom>
          <a:solidFill>
            <a:srgbClr val="FFFFFF"/>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Helvetica Light"/>
              <a:ea typeface="Helvetica Light"/>
              <a:cs typeface="Helvetica Light"/>
              <a:sym typeface="Helvetica Light"/>
            </a:endParaRPr>
          </a:p>
        </p:txBody>
      </p:sp>
      <p:pic>
        <p:nvPicPr>
          <p:cNvPr id="14" name="Picture 13" descr="arrow.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5969000" y="6087784"/>
            <a:ext cx="743712" cy="743712"/>
          </a:xfrm>
          <a:prstGeom prst="rect">
            <a:avLst/>
          </a:prstGeom>
        </p:spPr>
      </p:pic>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000" y="6934200"/>
            <a:ext cx="1014984" cy="1014984"/>
          </a:xfrm>
          <a:prstGeom prst="rect">
            <a:avLst/>
          </a:prstGeom>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8800" y="8686800"/>
            <a:ext cx="3810000" cy="769215"/>
          </a:xfrm>
          <a:prstGeom prst="rect">
            <a:avLst/>
          </a:prstGeom>
        </p:spPr>
      </p:pic>
    </p:spTree>
    <p:extLst>
      <p:ext uri="{BB962C8B-B14F-4D97-AF65-F5344CB8AC3E}">
        <p14:creationId xmlns:p14="http://schemas.microsoft.com/office/powerpoint/2010/main" val="454872897"/>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0" dirty="0" smtClean="0"/>
              <a:t>Final Considerations</a:t>
            </a:r>
            <a:endParaRPr lang="en-US" sz="4800" b="0" dirty="0"/>
          </a:p>
        </p:txBody>
      </p:sp>
      <p:sp>
        <p:nvSpPr>
          <p:cNvPr id="3" name="Text Placeholder 2"/>
          <p:cNvSpPr>
            <a:spLocks noGrp="1"/>
          </p:cNvSpPr>
          <p:nvPr>
            <p:ph type="body" idx="1"/>
          </p:nvPr>
        </p:nvSpPr>
        <p:spPr>
          <a:xfrm>
            <a:off x="558800" y="1295400"/>
            <a:ext cx="11099800" cy="4648200"/>
          </a:xfrm>
        </p:spPr>
        <p:txBody>
          <a:bodyPr>
            <a:normAutofit/>
          </a:bodyPr>
          <a:lstStyle/>
          <a:p>
            <a:pPr>
              <a:lnSpc>
                <a:spcPct val="100000"/>
              </a:lnSpc>
              <a:spcAft>
                <a:spcPts val="2400"/>
              </a:spcAft>
            </a:pPr>
            <a:r>
              <a:rPr lang="en-US" dirty="0" smtClean="0"/>
              <a:t>Strategic </a:t>
            </a:r>
            <a:r>
              <a:rPr lang="en-US" dirty="0"/>
              <a:t>partnership can be a powerful way for </a:t>
            </a:r>
            <a:r>
              <a:rPr lang="en-US" dirty="0" smtClean="0"/>
              <a:t>our </a:t>
            </a:r>
            <a:r>
              <a:rPr lang="en-US" dirty="0"/>
              <a:t>organization to expand </a:t>
            </a:r>
            <a:r>
              <a:rPr lang="en-US" dirty="0" smtClean="0"/>
              <a:t>our impact</a:t>
            </a:r>
            <a:r>
              <a:rPr lang="en-US" dirty="0"/>
              <a:t>. </a:t>
            </a:r>
          </a:p>
          <a:p>
            <a:pPr>
              <a:lnSpc>
                <a:spcPct val="100000"/>
              </a:lnSpc>
              <a:spcAft>
                <a:spcPts val="2400"/>
              </a:spcAft>
            </a:pPr>
            <a:r>
              <a:rPr lang="en-US" dirty="0"/>
              <a:t>A</a:t>
            </a:r>
            <a:r>
              <a:rPr lang="en-US" dirty="0" smtClean="0"/>
              <a:t> </a:t>
            </a:r>
            <a:r>
              <a:rPr lang="en-US" dirty="0"/>
              <a:t>strategic alliance or restructuring </a:t>
            </a:r>
            <a:r>
              <a:rPr lang="en-US" dirty="0" smtClean="0"/>
              <a:t>could help us expand our scope</a:t>
            </a:r>
            <a:r>
              <a:rPr lang="en-US" dirty="0"/>
              <a:t>, expand or refine programs, or achieve greater efficiency. </a:t>
            </a:r>
          </a:p>
          <a:p>
            <a:pPr>
              <a:lnSpc>
                <a:spcPct val="100000"/>
              </a:lnSpc>
              <a:spcAft>
                <a:spcPts val="2400"/>
              </a:spcAft>
            </a:pPr>
            <a:r>
              <a:rPr lang="en-US" dirty="0" smtClean="0"/>
              <a:t>As board members, we </a:t>
            </a:r>
            <a:r>
              <a:rPr lang="en-US" dirty="0"/>
              <a:t>have an important role to play in the conversation about strategic partnership.</a:t>
            </a:r>
          </a:p>
          <a:p>
            <a:pPr>
              <a:lnSpc>
                <a:spcPct val="100000"/>
              </a:lnSpc>
              <a:spcAft>
                <a:spcPts val="2400"/>
              </a:spcAft>
            </a:pPr>
            <a:endParaRPr lang="en-US" dirty="0"/>
          </a:p>
        </p:txBody>
      </p:sp>
      <p:cxnSp>
        <p:nvCxnSpPr>
          <p:cNvPr id="5" name="Straight Connector 4"/>
          <p:cNvCxnSpPr/>
          <p:nvPr/>
        </p:nvCxnSpPr>
        <p:spPr>
          <a:xfrm>
            <a:off x="635000" y="1219200"/>
            <a:ext cx="11734800" cy="0"/>
          </a:xfrm>
          <a:prstGeom prst="line">
            <a:avLst/>
          </a:prstGeom>
          <a:noFill/>
          <a:ln w="50800" cap="flat">
            <a:solidFill>
              <a:srgbClr val="56B7BB"/>
            </a:solidFill>
            <a:prstDash val="solid"/>
            <a:miter lim="400000"/>
          </a:ln>
          <a:effectLst/>
          <a:sp3d/>
        </p:spPr>
        <p:style>
          <a:lnRef idx="0">
            <a:scrgbClr r="0" g="0" b="0"/>
          </a:lnRef>
          <a:fillRef idx="0">
            <a:scrgbClr r="0" g="0" b="0"/>
          </a:fillRef>
          <a:effectRef idx="0">
            <a:scrgbClr r="0" g="0" b="0"/>
          </a:effectRef>
          <a:fontRef idx="none"/>
        </p:style>
      </p:cxnSp>
      <p:cxnSp>
        <p:nvCxnSpPr>
          <p:cNvPr id="6" name="Straight Connector 5"/>
          <p:cNvCxnSpPr/>
          <p:nvPr/>
        </p:nvCxnSpPr>
        <p:spPr>
          <a:xfrm>
            <a:off x="635000" y="6096000"/>
            <a:ext cx="11734800" cy="0"/>
          </a:xfrm>
          <a:prstGeom prst="line">
            <a:avLst/>
          </a:prstGeom>
          <a:noFill/>
          <a:ln w="50800" cap="flat">
            <a:solidFill>
              <a:srgbClr val="56B7BB"/>
            </a:solidFill>
            <a:prstDash val="solid"/>
            <a:miter lim="400000"/>
          </a:ln>
          <a:effectLst/>
          <a:sp3d/>
        </p:spPr>
        <p:style>
          <a:lnRef idx="0">
            <a:scrgbClr r="0" g="0" b="0"/>
          </a:lnRef>
          <a:fillRef idx="0">
            <a:scrgbClr r="0" g="0" b="0"/>
          </a:fillRef>
          <a:effectRef idx="0">
            <a:scrgbClr r="0" g="0" b="0"/>
          </a:effectRef>
          <a:fontRef idx="none"/>
        </p:style>
      </p:cxnSp>
      <p:sp>
        <p:nvSpPr>
          <p:cNvPr id="7" name="Oval 6"/>
          <p:cNvSpPr/>
          <p:nvPr/>
        </p:nvSpPr>
        <p:spPr>
          <a:xfrm>
            <a:off x="5816600" y="5562600"/>
            <a:ext cx="1066800" cy="1066800"/>
          </a:xfrm>
          <a:prstGeom prst="ellipse">
            <a:avLst/>
          </a:prstGeom>
          <a:solidFill>
            <a:srgbClr val="FFFFFF"/>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a:ln>
                <a:noFill/>
              </a:ln>
              <a:solidFill>
                <a:srgbClr val="FFFFFF"/>
              </a:solidFill>
              <a:effectLst/>
              <a:uFillTx/>
              <a:latin typeface="Helvetica Light"/>
              <a:ea typeface="Helvetica Light"/>
              <a:cs typeface="Helvetica Light"/>
              <a:sym typeface="Helvetica Light"/>
            </a:endParaRPr>
          </a:p>
        </p:txBody>
      </p:sp>
      <p:pic>
        <p:nvPicPr>
          <p:cNvPr id="8" name="Picture 7" descr="arrow.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5969000" y="5715000"/>
            <a:ext cx="743712" cy="743712"/>
          </a:xfrm>
          <a:prstGeom prst="rect">
            <a:avLst/>
          </a:prstGeom>
        </p:spPr>
      </p:pic>
      <p:sp>
        <p:nvSpPr>
          <p:cNvPr id="9" name="TextBox 8"/>
          <p:cNvSpPr txBox="1"/>
          <p:nvPr/>
        </p:nvSpPr>
        <p:spPr>
          <a:xfrm>
            <a:off x="1778000" y="6799421"/>
            <a:ext cx="10744200" cy="84125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a:defRPr sz="2000">
                <a:solidFill>
                  <a:srgbClr val="FFFFFF"/>
                </a:solidFill>
              </a:defRPr>
            </a:pPr>
            <a:r>
              <a:rPr lang="en-US" sz="2400" dirty="0" smtClean="0">
                <a:solidFill>
                  <a:srgbClr val="56B7BB"/>
                </a:solidFill>
                <a:latin typeface="Corbel"/>
                <a:ea typeface="Corbel"/>
                <a:cs typeface="Corbel"/>
              </a:rPr>
              <a:t>For </a:t>
            </a:r>
            <a:r>
              <a:rPr lang="en-US" sz="2400" dirty="0">
                <a:solidFill>
                  <a:srgbClr val="56B7BB"/>
                </a:solidFill>
                <a:latin typeface="Corbel"/>
                <a:ea typeface="Corbel"/>
                <a:cs typeface="Corbel"/>
              </a:rPr>
              <a:t>more information on how organizations are exploring greater impact through strategic alliances and restructuring, visit </a:t>
            </a:r>
            <a:r>
              <a:rPr lang="en-US" sz="2400" u="sng" dirty="0" smtClean="0">
                <a:latin typeface="Corbel"/>
                <a:ea typeface="Corbel"/>
                <a:cs typeface="Corbel"/>
                <a:hlinkClick r:id="rId3"/>
              </a:rPr>
              <a:t>www.thepowerofpossibility.org</a:t>
            </a:r>
            <a:r>
              <a:rPr lang="en-US" sz="2400" dirty="0">
                <a:latin typeface="Corbel"/>
                <a:ea typeface="Corbel"/>
                <a:cs typeface="Corbel"/>
              </a:rPr>
              <a:t>.</a:t>
            </a: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5000" y="6705600"/>
            <a:ext cx="1014984" cy="1014984"/>
          </a:xfrm>
          <a:prstGeom prst="rect">
            <a:avLst/>
          </a:prstGeom>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8800" y="8686800"/>
            <a:ext cx="3810000" cy="769215"/>
          </a:xfrm>
          <a:prstGeom prst="rect">
            <a:avLst/>
          </a:prstGeom>
        </p:spPr>
      </p:pic>
    </p:spTree>
    <p:extLst>
      <p:ext uri="{BB962C8B-B14F-4D97-AF65-F5344CB8AC3E}">
        <p14:creationId xmlns:p14="http://schemas.microsoft.com/office/powerpoint/2010/main" val="330104573"/>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_rels/theme3.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PoP">
      <a:dk1>
        <a:srgbClr val="55565A"/>
      </a:dk1>
      <a:lt1>
        <a:srgbClr val="A6A6A6"/>
      </a:lt1>
      <a:dk2>
        <a:srgbClr val="2F4145"/>
      </a:dk2>
      <a:lt2>
        <a:srgbClr val="EEECE1"/>
      </a:lt2>
      <a:accent1>
        <a:srgbClr val="FD7A49"/>
      </a:accent1>
      <a:accent2>
        <a:srgbClr val="56B7BB"/>
      </a:accent2>
      <a:accent3>
        <a:srgbClr val="8AABC3"/>
      </a:accent3>
      <a:accent4>
        <a:srgbClr val="FD9D7B"/>
      </a:accent4>
      <a:accent5>
        <a:srgbClr val="AFDDDF"/>
      </a:accent5>
      <a:accent6>
        <a:srgbClr val="BACDDC"/>
      </a:accent6>
      <a:hlink>
        <a:srgbClr val="FD7A49"/>
      </a:hlink>
      <a:folHlink>
        <a:srgbClr val="BA3202"/>
      </a:folHlink>
    </a:clrScheme>
    <a:fontScheme name="White">
      <a:majorFont>
        <a:latin typeface="Calibri"/>
        <a:ea typeface="Calibri"/>
        <a:cs typeface="Calibri"/>
      </a:majorFont>
      <a:minorFont>
        <a:latin typeface="Calibri"/>
        <a:ea typeface="Calibri"/>
        <a:cs typeface="Calibri"/>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r" defTabSz="584200" rtl="0" fontAlgn="auto" latinLnBrk="0" hangingPunct="0">
          <a:lnSpc>
            <a:spcPct val="100000"/>
          </a:lnSpc>
          <a:spcBef>
            <a:spcPts val="0"/>
          </a:spcBef>
          <a:spcAft>
            <a:spcPts val="0"/>
          </a:spcAft>
          <a:buClrTx/>
          <a:buSzTx/>
          <a:buFontTx/>
          <a:buNone/>
          <a:tabLst/>
          <a:defRPr kumimoji="0" sz="6000" b="0" i="0" u="none" strike="noStrike" cap="none" spc="0" normalizeH="0" baseline="0">
            <a:ln>
              <a:noFill/>
            </a:ln>
            <a:solidFill>
              <a:srgbClr val="CB2C3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1_White">
  <a:themeElements>
    <a:clrScheme name="PoP">
      <a:dk1>
        <a:srgbClr val="55565A"/>
      </a:dk1>
      <a:lt1>
        <a:srgbClr val="A6A6A6"/>
      </a:lt1>
      <a:dk2>
        <a:srgbClr val="2F4145"/>
      </a:dk2>
      <a:lt2>
        <a:srgbClr val="EEECE1"/>
      </a:lt2>
      <a:accent1>
        <a:srgbClr val="FD7A49"/>
      </a:accent1>
      <a:accent2>
        <a:srgbClr val="56B7BB"/>
      </a:accent2>
      <a:accent3>
        <a:srgbClr val="8AABC3"/>
      </a:accent3>
      <a:accent4>
        <a:srgbClr val="FD9D7B"/>
      </a:accent4>
      <a:accent5>
        <a:srgbClr val="AFDDDF"/>
      </a:accent5>
      <a:accent6>
        <a:srgbClr val="BACDDC"/>
      </a:accent6>
      <a:hlink>
        <a:srgbClr val="FD7A49"/>
      </a:hlink>
      <a:folHlink>
        <a:srgbClr val="BA3202"/>
      </a:folHlink>
    </a:clrScheme>
    <a:fontScheme name="White">
      <a:majorFont>
        <a:latin typeface="Calibri"/>
        <a:ea typeface="Calibri"/>
        <a:cs typeface="Calibri"/>
      </a:majorFont>
      <a:minorFont>
        <a:latin typeface="Calibri"/>
        <a:ea typeface="Calibri"/>
        <a:cs typeface="Calibri"/>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r" defTabSz="584200" rtl="0" fontAlgn="auto" latinLnBrk="0" hangingPunct="0">
          <a:lnSpc>
            <a:spcPct val="100000"/>
          </a:lnSpc>
          <a:spcBef>
            <a:spcPts val="0"/>
          </a:spcBef>
          <a:spcAft>
            <a:spcPts val="0"/>
          </a:spcAft>
          <a:buClrTx/>
          <a:buSzTx/>
          <a:buFontTx/>
          <a:buNone/>
          <a:tabLst/>
          <a:defRPr kumimoji="0" sz="6000" b="0" i="0" u="none" strike="noStrike" cap="none" spc="0" normalizeH="0" baseline="0">
            <a:ln>
              <a:noFill/>
            </a:ln>
            <a:solidFill>
              <a:srgbClr val="CB2C3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Calibri"/>
        <a:ea typeface="Calibri"/>
        <a:cs typeface="Calibri"/>
      </a:majorFont>
      <a:minorFont>
        <a:latin typeface="Calibri"/>
        <a:ea typeface="Calibri"/>
        <a:cs typeface="Calibri"/>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r" defTabSz="584200" rtl="0" fontAlgn="auto" latinLnBrk="0" hangingPunct="0">
          <a:lnSpc>
            <a:spcPct val="100000"/>
          </a:lnSpc>
          <a:spcBef>
            <a:spcPts val="0"/>
          </a:spcBef>
          <a:spcAft>
            <a:spcPts val="0"/>
          </a:spcAft>
          <a:buClrTx/>
          <a:buSzTx/>
          <a:buFontTx/>
          <a:buNone/>
          <a:tabLst/>
          <a:defRPr kumimoji="0" sz="6000" b="0" i="0" u="none" strike="noStrike" cap="none" spc="0" normalizeH="0" baseline="0">
            <a:ln>
              <a:noFill/>
            </a:ln>
            <a:solidFill>
              <a:srgbClr val="CB2C3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1650</TotalTime>
  <Words>867</Words>
  <Application>Microsoft Office PowerPoint</Application>
  <PresentationFormat>Custom</PresentationFormat>
  <Paragraphs>36</Paragraphs>
  <Slides>7</Slides>
  <Notes>0</Notes>
  <HiddenSlides>0</HiddenSlides>
  <MMClips>0</MMClip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White</vt:lpstr>
      <vt:lpstr>1_White</vt:lpstr>
      <vt:lpstr>PowerPoint Presentation</vt:lpstr>
      <vt:lpstr>Why now?</vt:lpstr>
      <vt:lpstr>Board Opportunity #1: Get down to the basics.</vt:lpstr>
      <vt:lpstr>Board Opportunity #2: Scan our external environment.</vt:lpstr>
      <vt:lpstr>Board Opportunity #3: Revisit our own plans and strategies.</vt:lpstr>
      <vt:lpstr>Board Opportunity #4: Provide support for a collaboration strategy.</vt:lpstr>
      <vt:lpstr>Final Considerations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Judy Reckelhoff</dc:creator>
  <cp:lastModifiedBy>Anne Atwood Mead</cp:lastModifiedBy>
  <cp:revision>47</cp:revision>
  <cp:lastPrinted>2017-01-30T16:38:51Z</cp:lastPrinted>
  <dcterms:modified xsi:type="dcterms:W3CDTF">2017-02-08T15:49:26Z</dcterms:modified>
</cp:coreProperties>
</file>